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17"/>
  </p:notesMasterIdLst>
  <p:sldIdLst>
    <p:sldId id="256" r:id="rId6"/>
    <p:sldId id="272" r:id="rId7"/>
    <p:sldId id="275" r:id="rId8"/>
    <p:sldId id="303" r:id="rId9"/>
    <p:sldId id="312" r:id="rId10"/>
    <p:sldId id="306" r:id="rId11"/>
    <p:sldId id="307" r:id="rId12"/>
    <p:sldId id="308" r:id="rId13"/>
    <p:sldId id="309" r:id="rId14"/>
    <p:sldId id="310" r:id="rId15"/>
    <p:sldId id="311" r:id="rId16"/>
  </p:sldIdLst>
  <p:sldSz cx="16257588" cy="9144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49" userDrawn="1">
          <p15:clr>
            <a:srgbClr val="A4A3A4"/>
          </p15:clr>
        </p15:guide>
        <p15:guide id="2" pos="51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2E3E04-DFCD-009C-E7C8-C19ACA976B3D}" name="Sidney Yanney" initials="SY" userId="d447cc76b53634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Mike Guilmant-Cush" initials="VG" lastIdx="1" clrIdx="6">
    <p:extLst>
      <p:ext uri="{19B8F6BF-5375-455C-9EA6-DF929625EA0E}">
        <p15:presenceInfo xmlns:p15="http://schemas.microsoft.com/office/powerpoint/2012/main" userId="S::mike.guilmant-cush@blackbaud.me::3c7f021d-b981-41a2-afc2-8c0dc9565e5f" providerId="AD"/>
      </p:ext>
    </p:extLst>
  </p:cmAuthor>
  <p:cmAuthor id="1" name="Minna Down" initials="MD" lastIdx="13" clrIdx="0">
    <p:extLst>
      <p:ext uri="{19B8F6BF-5375-455C-9EA6-DF929625EA0E}">
        <p15:presenceInfo xmlns:p15="http://schemas.microsoft.com/office/powerpoint/2012/main" userId="f49f9c9fde2637aa" providerId="Windows Live"/>
      </p:ext>
    </p:extLst>
  </p:cmAuthor>
  <p:cmAuthor id="2" name="Bryony" initials="B" lastIdx="41" clrIdx="1">
    <p:extLst>
      <p:ext uri="{19B8F6BF-5375-455C-9EA6-DF929625EA0E}">
        <p15:presenceInfo xmlns:p15="http://schemas.microsoft.com/office/powerpoint/2012/main" userId="fe1aad7348244552" providerId="Windows Live"/>
      </p:ext>
    </p:extLst>
  </p:cmAuthor>
  <p:cmAuthor id="3" name="Mike Guilmant-Cush" initials="MG" lastIdx="6" clrIdx="2">
    <p:extLst>
      <p:ext uri="{19B8F6BF-5375-455C-9EA6-DF929625EA0E}">
        <p15:presenceInfo xmlns:p15="http://schemas.microsoft.com/office/powerpoint/2012/main" userId="Mike Guilmant-Cush" providerId="None"/>
      </p:ext>
    </p:extLst>
  </p:cmAuthor>
  <p:cmAuthor id="4" name="Karen Wadsworth" initials="KW" lastIdx="31" clrIdx="3">
    <p:extLst>
      <p:ext uri="{19B8F6BF-5375-455C-9EA6-DF929625EA0E}">
        <p15:presenceInfo xmlns:p15="http://schemas.microsoft.com/office/powerpoint/2012/main" userId="Karen Wadsworth" providerId="None"/>
      </p:ext>
    </p:extLst>
  </p:cmAuthor>
  <p:cmAuthor id="5" name="Estelle Lloyd" initials="EL" lastIdx="5" clrIdx="4">
    <p:extLst>
      <p:ext uri="{19B8F6BF-5375-455C-9EA6-DF929625EA0E}">
        <p15:presenceInfo xmlns:p15="http://schemas.microsoft.com/office/powerpoint/2012/main" userId="Estelle Lloyd" providerId="None"/>
      </p:ext>
    </p:extLst>
  </p:cmAuthor>
  <p:cmAuthor id="6" name="Stylli Charalampous" initials="SC" lastIdx="4" clrIdx="5">
    <p:extLst>
      <p:ext uri="{19B8F6BF-5375-455C-9EA6-DF929625EA0E}">
        <p15:presenceInfo xmlns:p15="http://schemas.microsoft.com/office/powerpoint/2012/main" userId="S::stylli.charalampous@raeng.org.uk::6ccdb83b-cc4f-4a44-90c9-2db0e32692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D"/>
    <a:srgbClr val="FF7500"/>
    <a:srgbClr val="D91C5C"/>
    <a:srgbClr val="21176B"/>
    <a:srgbClr val="3DB876"/>
    <a:srgbClr val="00F291"/>
    <a:srgbClr val="24D6D1"/>
    <a:srgbClr val="22166B"/>
    <a:srgbClr val="F1D408"/>
    <a:srgbClr val="D2CF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30F4F-B6D7-717C-4B55-4835CA46FB6F}" v="1" dt="2023-02-23T14:58:16.6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2" autoAdjust="0"/>
    <p:restoredTop sz="46581" autoAdjust="0"/>
  </p:normalViewPr>
  <p:slideViewPr>
    <p:cSldViewPr snapToGrid="0" snapToObjects="1">
      <p:cViewPr varScale="1">
        <p:scale>
          <a:sx n="22" d="100"/>
          <a:sy n="22" d="100"/>
        </p:scale>
        <p:origin x="2352" y="36"/>
      </p:cViewPr>
      <p:guideLst>
        <p:guide orient="horz" pos="4649"/>
        <p:guide pos="512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Mike Guilmant-Cush" userId="S::mike.guilmant-cush@blackbaud.me::3c7f021d-b981-41a2-afc2-8c0dc9565e5f" providerId="AD" clId="Web-{20030F4F-B6D7-717C-4B55-4835CA46FB6F}"/>
    <pc:docChg chg="modSld">
      <pc:chgData name="V-Mike Guilmant-Cush" userId="S::mike.guilmant-cush@blackbaud.me::3c7f021d-b981-41a2-afc2-8c0dc9565e5f" providerId="AD" clId="Web-{20030F4F-B6D7-717C-4B55-4835CA46FB6F}" dt="2023-02-23T14:58:16.668" v="0" actId="1076"/>
      <pc:docMkLst>
        <pc:docMk/>
      </pc:docMkLst>
      <pc:sldChg chg="modSp">
        <pc:chgData name="V-Mike Guilmant-Cush" userId="S::mike.guilmant-cush@blackbaud.me::3c7f021d-b981-41a2-afc2-8c0dc9565e5f" providerId="AD" clId="Web-{20030F4F-B6D7-717C-4B55-4835CA46FB6F}" dt="2023-02-23T14:58:16.668" v="0" actId="1076"/>
        <pc:sldMkLst>
          <pc:docMk/>
          <pc:sldMk cId="2543754767" sldId="312"/>
        </pc:sldMkLst>
        <pc:spChg chg="mod">
          <ac:chgData name="V-Mike Guilmant-Cush" userId="S::mike.guilmant-cush@blackbaud.me::3c7f021d-b981-41a2-afc2-8c0dc9565e5f" providerId="AD" clId="Web-{20030F4F-B6D7-717C-4B55-4835CA46FB6F}" dt="2023-02-23T14:58:16.668" v="0" actId="1076"/>
          <ac:spMkLst>
            <pc:docMk/>
            <pc:sldMk cId="2543754767" sldId="312"/>
            <ac:spMk id="12" creationId="{19DF0616-DB1E-3219-B396-42F1AA7331C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177F610-3751-F945-A338-751CC6F6B176}" type="datetimeFigureOut">
              <a:rPr lang="en-US" smtClean="0"/>
              <a:t>3/8/2023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7713ECE-1B03-7F4B-8F63-1FC03E6A284A}" type="slidenum">
              <a:rPr lang="en-US" smtClean="0"/>
              <a:t>‹#›</a:t>
            </a:fld>
            <a:endParaRPr lang="en-US"/>
          </a:p>
        </p:txBody>
      </p:sp>
    </p:spTree>
    <p:extLst>
      <p:ext uri="{BB962C8B-B14F-4D97-AF65-F5344CB8AC3E}">
        <p14:creationId xmlns:p14="http://schemas.microsoft.com/office/powerpoint/2010/main" val="1196721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713ECE-1B03-7F4B-8F63-1FC03E6A284A}" type="slidenum">
              <a:rPr lang="en-US" smtClean="0"/>
              <a:t>1</a:t>
            </a:fld>
            <a:endParaRPr lang="en-US" dirty="0"/>
          </a:p>
        </p:txBody>
      </p:sp>
    </p:spTree>
    <p:extLst>
      <p:ext uri="{BB962C8B-B14F-4D97-AF65-F5344CB8AC3E}">
        <p14:creationId xmlns:p14="http://schemas.microsoft.com/office/powerpoint/2010/main" val="1021879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10</a:t>
            </a:fld>
            <a:endParaRPr lang="en-US"/>
          </a:p>
        </p:txBody>
      </p:sp>
    </p:spTree>
    <p:extLst>
      <p:ext uri="{BB962C8B-B14F-4D97-AF65-F5344CB8AC3E}">
        <p14:creationId xmlns:p14="http://schemas.microsoft.com/office/powerpoint/2010/main" val="2022889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11</a:t>
            </a:fld>
            <a:endParaRPr lang="en-US"/>
          </a:p>
        </p:txBody>
      </p:sp>
    </p:spTree>
    <p:extLst>
      <p:ext uri="{BB962C8B-B14F-4D97-AF65-F5344CB8AC3E}">
        <p14:creationId xmlns:p14="http://schemas.microsoft.com/office/powerpoint/2010/main" val="295952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7713ECE-1B03-7F4B-8F63-1FC03E6A284A}" type="slidenum">
              <a:rPr lang="en-US" smtClean="0"/>
              <a:t>2</a:t>
            </a:fld>
            <a:endParaRPr lang="en-US"/>
          </a:p>
        </p:txBody>
      </p:sp>
    </p:spTree>
    <p:extLst>
      <p:ext uri="{BB962C8B-B14F-4D97-AF65-F5344CB8AC3E}">
        <p14:creationId xmlns:p14="http://schemas.microsoft.com/office/powerpoint/2010/main" val="378399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3</a:t>
            </a:fld>
            <a:endParaRPr lang="en-US"/>
          </a:p>
        </p:txBody>
      </p:sp>
    </p:spTree>
    <p:extLst>
      <p:ext uri="{BB962C8B-B14F-4D97-AF65-F5344CB8AC3E}">
        <p14:creationId xmlns:p14="http://schemas.microsoft.com/office/powerpoint/2010/main" val="310734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4</a:t>
            </a:fld>
            <a:endParaRPr lang="en-US"/>
          </a:p>
        </p:txBody>
      </p:sp>
    </p:spTree>
    <p:extLst>
      <p:ext uri="{BB962C8B-B14F-4D97-AF65-F5344CB8AC3E}">
        <p14:creationId xmlns:p14="http://schemas.microsoft.com/office/powerpoint/2010/main" val="67431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5</a:t>
            </a:fld>
            <a:endParaRPr lang="en-US"/>
          </a:p>
        </p:txBody>
      </p:sp>
    </p:spTree>
    <p:extLst>
      <p:ext uri="{BB962C8B-B14F-4D97-AF65-F5344CB8AC3E}">
        <p14:creationId xmlns:p14="http://schemas.microsoft.com/office/powerpoint/2010/main" val="2594078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6</a:t>
            </a:fld>
            <a:endParaRPr lang="en-US"/>
          </a:p>
        </p:txBody>
      </p:sp>
    </p:spTree>
    <p:extLst>
      <p:ext uri="{BB962C8B-B14F-4D97-AF65-F5344CB8AC3E}">
        <p14:creationId xmlns:p14="http://schemas.microsoft.com/office/powerpoint/2010/main" val="32349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7</a:t>
            </a:fld>
            <a:endParaRPr lang="en-US"/>
          </a:p>
        </p:txBody>
      </p:sp>
    </p:spTree>
    <p:extLst>
      <p:ext uri="{BB962C8B-B14F-4D97-AF65-F5344CB8AC3E}">
        <p14:creationId xmlns:p14="http://schemas.microsoft.com/office/powerpoint/2010/main" val="839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8</a:t>
            </a:fld>
            <a:endParaRPr lang="en-US"/>
          </a:p>
        </p:txBody>
      </p:sp>
    </p:spTree>
    <p:extLst>
      <p:ext uri="{BB962C8B-B14F-4D97-AF65-F5344CB8AC3E}">
        <p14:creationId xmlns:p14="http://schemas.microsoft.com/office/powerpoint/2010/main" val="214690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7713ECE-1B03-7F4B-8F63-1FC03E6A284A}" type="slidenum">
              <a:rPr lang="en-US" smtClean="0"/>
              <a:t>9</a:t>
            </a:fld>
            <a:endParaRPr lang="en-US"/>
          </a:p>
        </p:txBody>
      </p:sp>
    </p:spTree>
    <p:extLst>
      <p:ext uri="{BB962C8B-B14F-4D97-AF65-F5344CB8AC3E}">
        <p14:creationId xmlns:p14="http://schemas.microsoft.com/office/powerpoint/2010/main" val="769981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88E24A-34F9-0AD6-AB48-B433D01E0DF9}"/>
              </a:ext>
            </a:extLst>
          </p:cNvPr>
          <p:cNvPicPr>
            <a:picLocks noChangeAspect="1"/>
          </p:cNvPicPr>
          <p:nvPr userDrawn="1"/>
        </p:nvPicPr>
        <p:blipFill>
          <a:blip r:embed="rId3"/>
          <a:stretch>
            <a:fillRect/>
          </a:stretch>
        </p:blipFill>
        <p:spPr>
          <a:xfrm>
            <a:off x="0" y="0"/>
            <a:ext cx="16257588" cy="9144893"/>
          </a:xfrm>
          <a:prstGeom prst="rect">
            <a:avLst/>
          </a:prstGeom>
        </p:spPr>
      </p:pic>
      <p:sp>
        <p:nvSpPr>
          <p:cNvPr id="2" name="Title 1"/>
          <p:cNvSpPr>
            <a:spLocks noGrp="1"/>
          </p:cNvSpPr>
          <p:nvPr>
            <p:ph type="ctrTitle"/>
          </p:nvPr>
        </p:nvSpPr>
        <p:spPr>
          <a:xfrm>
            <a:off x="5037221" y="1496484"/>
            <a:ext cx="6208295" cy="6251853"/>
          </a:xfrm>
        </p:spPr>
        <p:txBody>
          <a:bodyPr anchor="ctr">
            <a:normAutofit/>
          </a:bodyPr>
          <a:lstStyle>
            <a:lvl1pPr algn="ctr">
              <a:defRPr sz="5400"/>
            </a:lvl1pPr>
          </a:lstStyle>
          <a:p>
            <a:r>
              <a:rPr lang="en-GB" dirty="0"/>
              <a:t>Click to edit Master title style</a:t>
            </a:r>
            <a:endParaRPr lang="en-US" dirty="0"/>
          </a:p>
        </p:txBody>
      </p:sp>
      <p:pic>
        <p:nvPicPr>
          <p:cNvPr id="6" name="Picture 5">
            <a:extLst>
              <a:ext uri="{FF2B5EF4-FFF2-40B4-BE49-F238E27FC236}">
                <a16:creationId xmlns:a16="http://schemas.microsoft.com/office/drawing/2014/main" id="{79270EA0-CF9A-7519-E48F-ACE4270AB85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44" y="0"/>
            <a:ext cx="16257588" cy="9152043"/>
          </a:xfrm>
          <a:prstGeom prst="rect">
            <a:avLst/>
          </a:prstGeom>
        </p:spPr>
      </p:pic>
    </p:spTree>
    <p:extLst>
      <p:ext uri="{BB962C8B-B14F-4D97-AF65-F5344CB8AC3E}">
        <p14:creationId xmlns:p14="http://schemas.microsoft.com/office/powerpoint/2010/main" val="2748605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Sustainability  |</a:t>
            </a:r>
          </a:p>
        </p:txBody>
      </p:sp>
      <p:sp>
        <p:nvSpPr>
          <p:cNvPr id="5" name="Slide Number Placeholder 5">
            <a:extLst>
              <a:ext uri="{FF2B5EF4-FFF2-40B4-BE49-F238E27FC236}">
                <a16:creationId xmlns:a16="http://schemas.microsoft.com/office/drawing/2014/main" id="{7F260835-944E-7CBD-3997-491A87F1EAE2}"/>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2626419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Content Placeholder 2"/>
          <p:cNvSpPr>
            <a:spLocks noGrp="1"/>
          </p:cNvSpPr>
          <p:nvPr>
            <p:ph idx="1"/>
          </p:nvPr>
        </p:nvSpPr>
        <p:spPr>
          <a:xfrm>
            <a:off x="6911592" y="1316567"/>
            <a:ext cx="8230404"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D4245972-D3D9-B483-0041-8D9AFD4A144F}"/>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738868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827" y="609600"/>
            <a:ext cx="5243495" cy="2133600"/>
          </a:xfrm>
        </p:spPr>
        <p:txBody>
          <a:bodyPr anchor="b"/>
          <a:lstStyle>
            <a:lvl1pPr>
              <a:defRPr sz="4267"/>
            </a:lvl1pPr>
          </a:lstStyle>
          <a:p>
            <a:r>
              <a:rPr lang="en-GB"/>
              <a:t>Click to edit Master title style</a:t>
            </a:r>
            <a:endParaRPr lang="en-US" dirty="0"/>
          </a:p>
        </p:txBody>
      </p:sp>
      <p:sp>
        <p:nvSpPr>
          <p:cNvPr id="3" name="Picture Placeholder 2"/>
          <p:cNvSpPr>
            <a:spLocks noGrp="1" noChangeAspect="1"/>
          </p:cNvSpPr>
          <p:nvPr>
            <p:ph type="pic" idx="1"/>
          </p:nvPr>
        </p:nvSpPr>
        <p:spPr>
          <a:xfrm>
            <a:off x="6911592" y="1316567"/>
            <a:ext cx="8230404" cy="6498167"/>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GB"/>
              <a:t>Click icon to add picture</a:t>
            </a:r>
            <a:endParaRPr lang="en-US"/>
          </a:p>
        </p:txBody>
      </p:sp>
      <p:sp>
        <p:nvSpPr>
          <p:cNvPr id="4" name="Text Placeholder 3"/>
          <p:cNvSpPr>
            <a:spLocks noGrp="1"/>
          </p:cNvSpPr>
          <p:nvPr>
            <p:ph type="body" sz="half" idx="2"/>
          </p:nvPr>
        </p:nvSpPr>
        <p:spPr>
          <a:xfrm>
            <a:off x="1119827" y="2743200"/>
            <a:ext cx="5243495"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GB"/>
              <a:t>Click to edit Master text styles</a:t>
            </a:r>
          </a:p>
        </p:txBody>
      </p:sp>
      <p:sp>
        <p:nvSpPr>
          <p:cNvPr id="5" name="Date Placeholder 4"/>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6" name="Footer Placeholder 5"/>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7D9F9920-B0B6-28A2-62FE-A54B339F4348}"/>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1941319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10B00B66-1DD8-6CEF-8ECF-43ED974D05BE}"/>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3168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4337" y="486834"/>
            <a:ext cx="3505542"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17709" y="486834"/>
            <a:ext cx="10313407"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117709" y="8475134"/>
            <a:ext cx="3657957" cy="486833"/>
          </a:xfrm>
          <a:prstGeom prst="rect">
            <a:avLst/>
          </a:prstGeom>
        </p:spPr>
        <p:txBody>
          <a:bodyPr/>
          <a:lstStyle/>
          <a:p>
            <a:fld id="{C9125D00-F7C3-3147-8FA7-087DEE8832CD}" type="datetimeFigureOut">
              <a:rPr lang="en-US" smtClean="0"/>
              <a:t>3/8/2023</a:t>
            </a:fld>
            <a:endParaRPr lang="en-US"/>
          </a:p>
        </p:txBody>
      </p:sp>
      <p:sp>
        <p:nvSpPr>
          <p:cNvPr id="5" name="Footer Placeholder 4"/>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C96A4707-2BE5-C8B2-2A71-D40AE0F1F27C}"/>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972138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0E7AF-1298-7727-ACE8-E99754474DED}"/>
              </a:ext>
            </a:extLst>
          </p:cNvPr>
          <p:cNvSpPr>
            <a:spLocks noGrp="1"/>
          </p:cNvSpPr>
          <p:nvPr>
            <p:ph type="ctrTitle"/>
          </p:nvPr>
        </p:nvSpPr>
        <p:spPr>
          <a:xfrm>
            <a:off x="2032000" y="1497013"/>
            <a:ext cx="12193588" cy="3182937"/>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5C3538C-AFC8-5EBD-11BC-16A8D87966C2}"/>
              </a:ext>
            </a:extLst>
          </p:cNvPr>
          <p:cNvSpPr>
            <a:spLocks noGrp="1"/>
          </p:cNvSpPr>
          <p:nvPr>
            <p:ph type="subTitle" idx="1"/>
          </p:nvPr>
        </p:nvSpPr>
        <p:spPr>
          <a:xfrm>
            <a:off x="2032000" y="4802188"/>
            <a:ext cx="12193588"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C776375-923B-BBD3-E153-118134ACA230}"/>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4A0E00CF-14C1-7BBB-EF95-89DC1BB9F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DA2F6D-29F9-58E4-688B-DA1E5E1F8E44}"/>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84357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DDE5E-C45B-5C30-6A45-E4304B608C3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DB8EEE0-D309-955A-C1A2-73AC06397D0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0565BB-C942-DE28-7F7E-DC71B0DACB0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95F092E4-D234-612F-BA10-A169AF20A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8E7E5-8A29-4398-2BC8-F95A680CECDC}"/>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9580766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DCE4-9E53-3D0E-ABE4-43F7B0A47DA6}"/>
              </a:ext>
            </a:extLst>
          </p:cNvPr>
          <p:cNvSpPr>
            <a:spLocks noGrp="1"/>
          </p:cNvSpPr>
          <p:nvPr>
            <p:ph type="title"/>
          </p:nvPr>
        </p:nvSpPr>
        <p:spPr>
          <a:xfrm>
            <a:off x="1109663" y="2279650"/>
            <a:ext cx="14022387" cy="3803650"/>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E32D0B7-62BC-25D8-E753-B55CC7E2A468}"/>
              </a:ext>
            </a:extLst>
          </p:cNvPr>
          <p:cNvSpPr>
            <a:spLocks noGrp="1"/>
          </p:cNvSpPr>
          <p:nvPr>
            <p:ph type="body" idx="1"/>
          </p:nvPr>
        </p:nvSpPr>
        <p:spPr>
          <a:xfrm>
            <a:off x="1109663" y="6119813"/>
            <a:ext cx="14022387"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559E874-F06A-1983-AA94-18929772B00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7D833F51-1C52-585D-9E48-E72550D681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45DE76-BA89-D917-8C76-6EC3C4DDF2BE}"/>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034880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A7FD9-51D9-BAF0-C0F2-28586B5F799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B716B93-5B89-C74D-27E7-FA600F4303E5}"/>
              </a:ext>
            </a:extLst>
          </p:cNvPr>
          <p:cNvSpPr>
            <a:spLocks noGrp="1"/>
          </p:cNvSpPr>
          <p:nvPr>
            <p:ph sz="half" idx="1"/>
          </p:nvPr>
        </p:nvSpPr>
        <p:spPr>
          <a:xfrm>
            <a:off x="1117600" y="2433638"/>
            <a:ext cx="6934200"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CA3582A-6D7F-FB3C-37BF-9033C5E0A58F}"/>
              </a:ext>
            </a:extLst>
          </p:cNvPr>
          <p:cNvSpPr>
            <a:spLocks noGrp="1"/>
          </p:cNvSpPr>
          <p:nvPr>
            <p:ph sz="half" idx="2"/>
          </p:nvPr>
        </p:nvSpPr>
        <p:spPr>
          <a:xfrm>
            <a:off x="8204200" y="2433638"/>
            <a:ext cx="6935788" cy="580231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8E8699B-214C-4B7C-CCEE-C96EC858C3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5DE7A2D2-7D61-7D92-EB9D-B60FB6870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3A09E8-EB0B-2C43-3A09-3EC3DD8FC1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1671833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4DB3-EC2F-E6B6-EE9A-FD909C982794}"/>
              </a:ext>
            </a:extLst>
          </p:cNvPr>
          <p:cNvSpPr>
            <a:spLocks noGrp="1"/>
          </p:cNvSpPr>
          <p:nvPr>
            <p:ph type="title"/>
          </p:nvPr>
        </p:nvSpPr>
        <p:spPr>
          <a:xfrm>
            <a:off x="1119188" y="487363"/>
            <a:ext cx="14022387" cy="1766887"/>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B017415-E951-C3DD-5354-9C1EDDB69D57}"/>
              </a:ext>
            </a:extLst>
          </p:cNvPr>
          <p:cNvSpPr>
            <a:spLocks noGrp="1"/>
          </p:cNvSpPr>
          <p:nvPr>
            <p:ph type="body" idx="1"/>
          </p:nvPr>
        </p:nvSpPr>
        <p:spPr>
          <a:xfrm>
            <a:off x="1119188" y="2241550"/>
            <a:ext cx="687863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2ED3CBA-356F-E158-0AD7-60F9E83D5E88}"/>
              </a:ext>
            </a:extLst>
          </p:cNvPr>
          <p:cNvSpPr>
            <a:spLocks noGrp="1"/>
          </p:cNvSpPr>
          <p:nvPr>
            <p:ph sz="half" idx="2"/>
          </p:nvPr>
        </p:nvSpPr>
        <p:spPr>
          <a:xfrm>
            <a:off x="1119188" y="3340100"/>
            <a:ext cx="687863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2B1AE9-3872-A94E-DC03-AF73431A8588}"/>
              </a:ext>
            </a:extLst>
          </p:cNvPr>
          <p:cNvSpPr>
            <a:spLocks noGrp="1"/>
          </p:cNvSpPr>
          <p:nvPr>
            <p:ph type="body" sz="quarter" idx="3"/>
          </p:nvPr>
        </p:nvSpPr>
        <p:spPr>
          <a:xfrm>
            <a:off x="8231188" y="2241550"/>
            <a:ext cx="6910387"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910338B-F176-8BCC-08F1-84D9BEF16245}"/>
              </a:ext>
            </a:extLst>
          </p:cNvPr>
          <p:cNvSpPr>
            <a:spLocks noGrp="1"/>
          </p:cNvSpPr>
          <p:nvPr>
            <p:ph sz="quarter" idx="4"/>
          </p:nvPr>
        </p:nvSpPr>
        <p:spPr>
          <a:xfrm>
            <a:off x="8231188" y="3340100"/>
            <a:ext cx="6910387" cy="491331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9A93E13-F64D-36C2-3A96-1ED31CF8B46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8" name="Footer Placeholder 7">
            <a:extLst>
              <a:ext uri="{FF2B5EF4-FFF2-40B4-BE49-F238E27FC236}">
                <a16:creationId xmlns:a16="http://schemas.microsoft.com/office/drawing/2014/main" id="{B0F52879-7EA7-8A4D-0771-D831123A21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007BAE-3DE4-ED1A-E0F7-5F2618883178}"/>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334096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3" name="Picture 2">
            <a:extLst>
              <a:ext uri="{FF2B5EF4-FFF2-40B4-BE49-F238E27FC236}">
                <a16:creationId xmlns:a16="http://schemas.microsoft.com/office/drawing/2014/main" id="{3404689C-D456-0524-6D9D-0F06DFE532B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11" name="Picture 10">
            <a:extLst>
              <a:ext uri="{FF2B5EF4-FFF2-40B4-BE49-F238E27FC236}">
                <a16:creationId xmlns:a16="http://schemas.microsoft.com/office/drawing/2014/main" id="{49D14537-BE13-7CE7-C456-2686413E82C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407526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223EC-3D03-CF8B-25B2-0F8F04EF507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6C38345-49FA-D206-376F-8336C4478B18}"/>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4" name="Footer Placeholder 3">
            <a:extLst>
              <a:ext uri="{FF2B5EF4-FFF2-40B4-BE49-F238E27FC236}">
                <a16:creationId xmlns:a16="http://schemas.microsoft.com/office/drawing/2014/main" id="{7FF94E86-B911-1A51-8ED6-9A3FB2DCBD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30EBE-6A9A-1136-869D-A9B28C0B2BD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6170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DAEDF4-CC12-6366-19BD-F5153360B41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3" name="Footer Placeholder 2">
            <a:extLst>
              <a:ext uri="{FF2B5EF4-FFF2-40B4-BE49-F238E27FC236}">
                <a16:creationId xmlns:a16="http://schemas.microsoft.com/office/drawing/2014/main" id="{F8487247-20BD-F2F2-2ACE-89066446B7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3232FB-794A-B6BF-A102-244B8145420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941722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F5D7-CE14-1190-9C40-B0D58B16E5BD}"/>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9B5DCF1-149D-1397-4AE2-79753993E162}"/>
              </a:ext>
            </a:extLst>
          </p:cNvPr>
          <p:cNvSpPr>
            <a:spLocks noGrp="1"/>
          </p:cNvSpPr>
          <p:nvPr>
            <p:ph idx="1"/>
          </p:nvPr>
        </p:nvSpPr>
        <p:spPr>
          <a:xfrm>
            <a:off x="6911975"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9C21F2E-2368-A669-7865-55328BB5A830}"/>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28698E-A303-1C62-24C9-BCFBA3A61AC2}"/>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EE74E394-455F-E7D2-38AE-F74D8C01DD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ED742C-F47E-571B-F815-9DCB386A8281}"/>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524343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F609-6681-721D-3E31-E1E5DF6546D0}"/>
              </a:ext>
            </a:extLst>
          </p:cNvPr>
          <p:cNvSpPr>
            <a:spLocks noGrp="1"/>
          </p:cNvSpPr>
          <p:nvPr>
            <p:ph type="title"/>
          </p:nvPr>
        </p:nvSpPr>
        <p:spPr>
          <a:xfrm>
            <a:off x="1119188" y="609600"/>
            <a:ext cx="5243512" cy="21336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0C206B6-A955-0212-79CC-0D5E818E7823}"/>
              </a:ext>
            </a:extLst>
          </p:cNvPr>
          <p:cNvSpPr>
            <a:spLocks noGrp="1"/>
          </p:cNvSpPr>
          <p:nvPr>
            <p:ph type="pic" idx="1"/>
          </p:nvPr>
        </p:nvSpPr>
        <p:spPr>
          <a:xfrm>
            <a:off x="6911975"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63F044-88B5-B57F-A0EF-74620A239A39}"/>
              </a:ext>
            </a:extLst>
          </p:cNvPr>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EC01B92-F52E-E434-142B-9C5E635F8954}"/>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6" name="Footer Placeholder 5">
            <a:extLst>
              <a:ext uri="{FF2B5EF4-FFF2-40B4-BE49-F238E27FC236}">
                <a16:creationId xmlns:a16="http://schemas.microsoft.com/office/drawing/2014/main" id="{71A6C34E-58D4-BDF1-1034-CD6B8D60C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FD075D-A7FD-5C52-2EBD-4507B78E68EB}"/>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26881324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721FC-87BF-322E-F210-5E271697F98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ACEB477-5352-DFFD-8BF7-5A295E56E40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1F82981-B35A-8C7E-929D-1B8C396C2C76}"/>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E9706713-91B2-DD05-FF88-DCD6AC4BC8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A7E8C2-3ADA-3F0B-6C00-A1074B046605}"/>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42256623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D7E1A5-B155-5530-5566-2725C4600AC4}"/>
              </a:ext>
            </a:extLst>
          </p:cNvPr>
          <p:cNvSpPr>
            <a:spLocks noGrp="1"/>
          </p:cNvSpPr>
          <p:nvPr>
            <p:ph type="title" orient="vert"/>
          </p:nvPr>
        </p:nvSpPr>
        <p:spPr>
          <a:xfrm>
            <a:off x="11634788" y="487363"/>
            <a:ext cx="3505200" cy="77485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211CE1-9D16-1B7D-B0EF-2E71FE88CB4F}"/>
              </a:ext>
            </a:extLst>
          </p:cNvPr>
          <p:cNvSpPr>
            <a:spLocks noGrp="1"/>
          </p:cNvSpPr>
          <p:nvPr>
            <p:ph type="body" orient="vert" idx="1"/>
          </p:nvPr>
        </p:nvSpPr>
        <p:spPr>
          <a:xfrm>
            <a:off x="1117600" y="487363"/>
            <a:ext cx="10364788" cy="77485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491EC2-326F-55D4-2B63-36C1989BFADD}"/>
              </a:ext>
            </a:extLst>
          </p:cNvPr>
          <p:cNvSpPr>
            <a:spLocks noGrp="1"/>
          </p:cNvSpPr>
          <p:nvPr>
            <p:ph type="dt" sz="half" idx="10"/>
          </p:nvPr>
        </p:nvSpPr>
        <p:spPr/>
        <p:txBody>
          <a:body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3E10E72D-18C5-AB2B-33AF-2ACC42CB12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D443B-C039-58BC-84EC-F2E60B094E20}"/>
              </a:ext>
            </a:extLst>
          </p:cNvPr>
          <p:cNvSpPr>
            <a:spLocks noGrp="1"/>
          </p:cNvSpPr>
          <p:nvPr>
            <p:ph type="sldNum" sz="quarter" idx="12"/>
          </p:nvPr>
        </p:nvSpPr>
        <p:spPr/>
        <p:txBody>
          <a:bodyPr/>
          <a:lstStyle/>
          <a:p>
            <a:fld id="{68B447FA-CA2C-5047-A1C4-8C6F1E606A98}" type="slidenum">
              <a:rPr lang="en-US" smtClean="0"/>
              <a:t>‹#›</a:t>
            </a:fld>
            <a:endParaRPr lang="en-US"/>
          </a:p>
        </p:txBody>
      </p:sp>
    </p:spTree>
    <p:extLst>
      <p:ext uri="{BB962C8B-B14F-4D97-AF65-F5344CB8AC3E}">
        <p14:creationId xmlns:p14="http://schemas.microsoft.com/office/powerpoint/2010/main" val="7389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2" name="Picture 1">
            <a:extLst>
              <a:ext uri="{FF2B5EF4-FFF2-40B4-BE49-F238E27FC236}">
                <a16:creationId xmlns:a16="http://schemas.microsoft.com/office/drawing/2014/main" id="{A1E15ABE-7EE4-4A97-FAA8-1736137AD8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pic>
        <p:nvPicPr>
          <p:cNvPr id="3" name="Picture 2">
            <a:extLst>
              <a:ext uri="{FF2B5EF4-FFF2-40B4-BE49-F238E27FC236}">
                <a16:creationId xmlns:a16="http://schemas.microsoft.com/office/drawing/2014/main" id="{5831F881-A5B2-7232-D41D-6D2403F1120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 y="-1"/>
            <a:ext cx="16257588" cy="9152043"/>
          </a:xfrm>
          <a:prstGeom prst="rect">
            <a:avLst/>
          </a:prstGeom>
        </p:spPr>
      </p:pic>
    </p:spTree>
    <p:extLst>
      <p:ext uri="{BB962C8B-B14F-4D97-AF65-F5344CB8AC3E}">
        <p14:creationId xmlns:p14="http://schemas.microsoft.com/office/powerpoint/2010/main" val="195339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sp>
        <p:nvSpPr>
          <p:cNvPr id="2" name="Slide Number Placeholder 5">
            <a:extLst>
              <a:ext uri="{FF2B5EF4-FFF2-40B4-BE49-F238E27FC236}">
                <a16:creationId xmlns:a16="http://schemas.microsoft.com/office/drawing/2014/main" id="{1D6C3B16-DB15-482D-A3AF-753DCA420CF8}"/>
              </a:ext>
            </a:extLst>
          </p:cNvPr>
          <p:cNvSpPr txBox="1">
            <a:spLocks/>
          </p:cNvSpPr>
          <p:nvPr userDrawn="1"/>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a:t>
            </a:fld>
            <a:endParaRPr lang="en-US" b="0" dirty="0">
              <a:solidFill>
                <a:schemeClr val="bg1"/>
              </a:solidFill>
            </a:endParaRPr>
          </a:p>
        </p:txBody>
      </p:sp>
      <p:pic>
        <p:nvPicPr>
          <p:cNvPr id="11" name="Picture 10">
            <a:extLst>
              <a:ext uri="{FF2B5EF4-FFF2-40B4-BE49-F238E27FC236}">
                <a16:creationId xmlns:a16="http://schemas.microsoft.com/office/drawing/2014/main" id="{EFDC298E-A60A-F516-E3DF-DDF09292DC5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6257588" cy="9152043"/>
          </a:xfrm>
          <a:prstGeom prst="rect">
            <a:avLst/>
          </a:prstGeom>
        </p:spPr>
      </p:pic>
    </p:spTree>
    <p:extLst>
      <p:ext uri="{BB962C8B-B14F-4D97-AF65-F5344CB8AC3E}">
        <p14:creationId xmlns:p14="http://schemas.microsoft.com/office/powerpoint/2010/main" val="2497440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3331687" y="680297"/>
            <a:ext cx="2275650" cy="486833"/>
          </a:xfrm>
        </p:spPr>
        <p:txBody>
          <a:bodyPr/>
          <a:lstStyle/>
          <a:p>
            <a:r>
              <a:rPr lang="en-US"/>
              <a:t>Innovation and change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3" name="Title 2">
            <a:extLst>
              <a:ext uri="{FF2B5EF4-FFF2-40B4-BE49-F238E27FC236}">
                <a16:creationId xmlns:a16="http://schemas.microsoft.com/office/drawing/2014/main" id="{A4974198-0EBB-EE33-521E-0EFC317ECDBE}"/>
              </a:ext>
            </a:extLst>
          </p:cNvPr>
          <p:cNvSpPr>
            <a:spLocks noGrp="1"/>
          </p:cNvSpPr>
          <p:nvPr>
            <p:ph type="title"/>
          </p:nvPr>
        </p:nvSpPr>
        <p:spPr>
          <a:xfrm>
            <a:off x="411858" y="1445908"/>
            <a:ext cx="14022170" cy="728133"/>
          </a:xfrm>
        </p:spPr>
        <p:txBody>
          <a:bodyPr/>
          <a:lstStyle/>
          <a:p>
            <a:r>
              <a:rPr lang="en-GB" dirty="0"/>
              <a:t>Emerging technologies and sustainability</a:t>
            </a:r>
            <a:endParaRPr lang="en-US" dirty="0"/>
          </a:p>
        </p:txBody>
      </p:sp>
      <p:pic>
        <p:nvPicPr>
          <p:cNvPr id="4" name="Picture 3">
            <a:extLst>
              <a:ext uri="{FF2B5EF4-FFF2-40B4-BE49-F238E27FC236}">
                <a16:creationId xmlns:a16="http://schemas.microsoft.com/office/drawing/2014/main" id="{AD3D96F8-24D1-E866-70B0-6F92AA015E3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04809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858" y="1445908"/>
            <a:ext cx="9981697" cy="728133"/>
          </a:xfrm>
        </p:spPr>
        <p:txBody>
          <a:bodyPr/>
          <a:lstStyle/>
          <a:p>
            <a:r>
              <a:rPr lang="en-GB" dirty="0"/>
              <a:t>Click to edit Master title style</a:t>
            </a:r>
            <a:endParaRPr lang="en-US" dirty="0"/>
          </a:p>
        </p:txBody>
      </p:sp>
      <p:sp>
        <p:nvSpPr>
          <p:cNvPr id="5" name="Footer Placeholder 4"/>
          <p:cNvSpPr>
            <a:spLocks noGrp="1"/>
          </p:cNvSpPr>
          <p:nvPr>
            <p:ph type="ftr" sz="quarter" idx="11"/>
          </p:nvPr>
        </p:nvSpPr>
        <p:spPr>
          <a:xfrm>
            <a:off x="10393555" y="680297"/>
            <a:ext cx="5213782" cy="486833"/>
          </a:xfrm>
        </p:spPr>
        <p:txBody>
          <a:bodyPr/>
          <a:lstStyle/>
          <a:p>
            <a:r>
              <a:rPr lang="en-US"/>
              <a:t>Sustainability  |</a:t>
            </a:r>
          </a:p>
        </p:txBody>
      </p:sp>
      <p:cxnSp>
        <p:nvCxnSpPr>
          <p:cNvPr id="25" name="Straight Arrow Connector 24">
            <a:extLst>
              <a:ext uri="{FF2B5EF4-FFF2-40B4-BE49-F238E27FC236}">
                <a16:creationId xmlns:a16="http://schemas.microsoft.com/office/drawing/2014/main" id="{1EEBE850-DD37-DC83-58E8-28BF54123E31}"/>
              </a:ext>
            </a:extLst>
          </p:cNvPr>
          <p:cNvCxnSpPr>
            <a:cxnSpLocks/>
          </p:cNvCxnSpPr>
          <p:nvPr userDrawn="1"/>
        </p:nvCxnSpPr>
        <p:spPr>
          <a:xfrm>
            <a:off x="411858" y="4568611"/>
            <a:ext cx="4219964"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Text Placeholder 29">
            <a:extLst>
              <a:ext uri="{FF2B5EF4-FFF2-40B4-BE49-F238E27FC236}">
                <a16:creationId xmlns:a16="http://schemas.microsoft.com/office/drawing/2014/main" id="{81F7BC98-7CD0-684B-3592-45A710A2AE6D}"/>
              </a:ext>
            </a:extLst>
          </p:cNvPr>
          <p:cNvSpPr>
            <a:spLocks noGrp="1"/>
          </p:cNvSpPr>
          <p:nvPr>
            <p:ph type="body" sz="quarter" idx="19" hasCustomPrompt="1"/>
          </p:nvPr>
        </p:nvSpPr>
        <p:spPr>
          <a:xfrm>
            <a:off x="411858" y="4165865"/>
            <a:ext cx="2677714" cy="383529"/>
          </a:xfrm>
        </p:spPr>
        <p:txBody>
          <a:bodyPr/>
          <a:lstStyle/>
          <a:p>
            <a:pPr lvl="2"/>
            <a:r>
              <a:rPr lang="en-GB" dirty="0"/>
              <a:t>Third level</a:t>
            </a:r>
          </a:p>
        </p:txBody>
      </p:sp>
      <p:sp>
        <p:nvSpPr>
          <p:cNvPr id="40" name="Content Placeholder 6">
            <a:extLst>
              <a:ext uri="{FF2B5EF4-FFF2-40B4-BE49-F238E27FC236}">
                <a16:creationId xmlns:a16="http://schemas.microsoft.com/office/drawing/2014/main" id="{1A04E5D9-C80A-EFE1-C276-F91333F4D45C}"/>
              </a:ext>
            </a:extLst>
          </p:cNvPr>
          <p:cNvSpPr>
            <a:spLocks noGrp="1"/>
          </p:cNvSpPr>
          <p:nvPr>
            <p:ph sz="quarter" idx="26"/>
          </p:nvPr>
        </p:nvSpPr>
        <p:spPr>
          <a:xfrm>
            <a:off x="60581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3" name="Content Placeholder 6">
            <a:extLst>
              <a:ext uri="{FF2B5EF4-FFF2-40B4-BE49-F238E27FC236}">
                <a16:creationId xmlns:a16="http://schemas.microsoft.com/office/drawing/2014/main" id="{F971CA1C-4DFA-F19E-ED92-E067DA4CB826}"/>
              </a:ext>
            </a:extLst>
          </p:cNvPr>
          <p:cNvSpPr>
            <a:spLocks noGrp="1"/>
          </p:cNvSpPr>
          <p:nvPr>
            <p:ph sz="quarter" idx="28"/>
          </p:nvPr>
        </p:nvSpPr>
        <p:spPr>
          <a:xfrm>
            <a:off x="318320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0" name="Text Placeholder 14">
            <a:extLst>
              <a:ext uri="{FF2B5EF4-FFF2-40B4-BE49-F238E27FC236}">
                <a16:creationId xmlns:a16="http://schemas.microsoft.com/office/drawing/2014/main" id="{83A59D01-5DD8-A717-B7C7-A6A0DED88EB5}"/>
              </a:ext>
            </a:extLst>
          </p:cNvPr>
          <p:cNvSpPr>
            <a:spLocks noGrp="1"/>
          </p:cNvSpPr>
          <p:nvPr>
            <p:ph type="body" sz="quarter" idx="36" hasCustomPrompt="1"/>
          </p:nvPr>
        </p:nvSpPr>
        <p:spPr>
          <a:xfrm>
            <a:off x="649239" y="7608292"/>
            <a:ext cx="1095375" cy="477837"/>
          </a:xfrm>
        </p:spPr>
        <p:txBody>
          <a:bodyPr/>
          <a:lstStyle>
            <a:lvl3pPr algn="ctr">
              <a:defRPr/>
            </a:lvl3pPr>
          </a:lstStyle>
          <a:p>
            <a:pPr lvl="2"/>
            <a:r>
              <a:rPr lang="en-GB" dirty="0"/>
              <a:t>Third level</a:t>
            </a:r>
          </a:p>
        </p:txBody>
      </p:sp>
      <p:sp>
        <p:nvSpPr>
          <p:cNvPr id="63" name="Text Placeholder 14">
            <a:extLst>
              <a:ext uri="{FF2B5EF4-FFF2-40B4-BE49-F238E27FC236}">
                <a16:creationId xmlns:a16="http://schemas.microsoft.com/office/drawing/2014/main" id="{989EF47C-4348-2AF7-0E7B-86139A4A9261}"/>
              </a:ext>
            </a:extLst>
          </p:cNvPr>
          <p:cNvSpPr>
            <a:spLocks noGrp="1"/>
          </p:cNvSpPr>
          <p:nvPr>
            <p:ph type="body" sz="quarter" idx="39" hasCustomPrompt="1"/>
          </p:nvPr>
        </p:nvSpPr>
        <p:spPr>
          <a:xfrm>
            <a:off x="3278806" y="7513913"/>
            <a:ext cx="1095375" cy="477837"/>
          </a:xfrm>
        </p:spPr>
        <p:txBody>
          <a:bodyPr/>
          <a:lstStyle>
            <a:lvl3pPr algn="ctr">
              <a:defRPr/>
            </a:lvl3pPr>
          </a:lstStyle>
          <a:p>
            <a:pPr lvl="2"/>
            <a:r>
              <a:rPr lang="en-GB" dirty="0"/>
              <a:t>Third level</a:t>
            </a:r>
          </a:p>
        </p:txBody>
      </p:sp>
      <p:sp>
        <p:nvSpPr>
          <p:cNvPr id="38" name="Content Placeholder 6">
            <a:extLst>
              <a:ext uri="{FF2B5EF4-FFF2-40B4-BE49-F238E27FC236}">
                <a16:creationId xmlns:a16="http://schemas.microsoft.com/office/drawing/2014/main" id="{2665C20B-909B-4DC8-9885-04990A5D0350}"/>
              </a:ext>
            </a:extLst>
          </p:cNvPr>
          <p:cNvSpPr>
            <a:spLocks noGrp="1"/>
          </p:cNvSpPr>
          <p:nvPr>
            <p:ph sz="quarter" idx="40"/>
          </p:nvPr>
        </p:nvSpPr>
        <p:spPr>
          <a:xfrm>
            <a:off x="5806464"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39" name="Content Placeholder 6">
            <a:extLst>
              <a:ext uri="{FF2B5EF4-FFF2-40B4-BE49-F238E27FC236}">
                <a16:creationId xmlns:a16="http://schemas.microsoft.com/office/drawing/2014/main" id="{AFCC6EA3-8AC0-8391-694C-285B2305984E}"/>
              </a:ext>
            </a:extLst>
          </p:cNvPr>
          <p:cNvSpPr>
            <a:spLocks noGrp="1"/>
          </p:cNvSpPr>
          <p:nvPr>
            <p:ph sz="quarter" idx="41"/>
          </p:nvPr>
        </p:nvSpPr>
        <p:spPr>
          <a:xfrm>
            <a:off x="8383851"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41" name="Text Placeholder 14">
            <a:extLst>
              <a:ext uri="{FF2B5EF4-FFF2-40B4-BE49-F238E27FC236}">
                <a16:creationId xmlns:a16="http://schemas.microsoft.com/office/drawing/2014/main" id="{42BE7498-09B7-D49D-E531-D8F9EBB4B1E7}"/>
              </a:ext>
            </a:extLst>
          </p:cNvPr>
          <p:cNvSpPr>
            <a:spLocks noGrp="1"/>
          </p:cNvSpPr>
          <p:nvPr>
            <p:ph type="body" sz="quarter" idx="42" hasCustomPrompt="1"/>
          </p:nvPr>
        </p:nvSpPr>
        <p:spPr>
          <a:xfrm>
            <a:off x="5849889" y="7608292"/>
            <a:ext cx="1095375" cy="477837"/>
          </a:xfrm>
        </p:spPr>
        <p:txBody>
          <a:bodyPr/>
          <a:lstStyle>
            <a:lvl3pPr algn="ctr">
              <a:defRPr/>
            </a:lvl3pPr>
          </a:lstStyle>
          <a:p>
            <a:pPr lvl="2"/>
            <a:r>
              <a:rPr lang="en-GB" dirty="0"/>
              <a:t>Third level</a:t>
            </a:r>
          </a:p>
        </p:txBody>
      </p:sp>
      <p:sp>
        <p:nvSpPr>
          <p:cNvPr id="65" name="Text Placeholder 14">
            <a:extLst>
              <a:ext uri="{FF2B5EF4-FFF2-40B4-BE49-F238E27FC236}">
                <a16:creationId xmlns:a16="http://schemas.microsoft.com/office/drawing/2014/main" id="{03811367-FE27-ECFE-C386-9265B1434F58}"/>
              </a:ext>
            </a:extLst>
          </p:cNvPr>
          <p:cNvSpPr>
            <a:spLocks noGrp="1"/>
          </p:cNvSpPr>
          <p:nvPr>
            <p:ph type="body" sz="quarter" idx="43" hasCustomPrompt="1"/>
          </p:nvPr>
        </p:nvSpPr>
        <p:spPr>
          <a:xfrm>
            <a:off x="8479456" y="7513913"/>
            <a:ext cx="1095375" cy="477837"/>
          </a:xfrm>
        </p:spPr>
        <p:txBody>
          <a:bodyPr/>
          <a:lstStyle>
            <a:lvl3pPr algn="ctr">
              <a:defRPr/>
            </a:lvl3pPr>
          </a:lstStyle>
          <a:p>
            <a:pPr lvl="2"/>
            <a:r>
              <a:rPr lang="en-GB" dirty="0"/>
              <a:t>Third level</a:t>
            </a:r>
          </a:p>
        </p:txBody>
      </p:sp>
      <p:sp>
        <p:nvSpPr>
          <p:cNvPr id="66" name="Content Placeholder 6">
            <a:extLst>
              <a:ext uri="{FF2B5EF4-FFF2-40B4-BE49-F238E27FC236}">
                <a16:creationId xmlns:a16="http://schemas.microsoft.com/office/drawing/2014/main" id="{E103C0BF-D3BA-1CDE-B3FA-A0B6C37251B2}"/>
              </a:ext>
            </a:extLst>
          </p:cNvPr>
          <p:cNvSpPr>
            <a:spLocks noGrp="1"/>
          </p:cNvSpPr>
          <p:nvPr>
            <p:ph sz="quarter" idx="44"/>
          </p:nvPr>
        </p:nvSpPr>
        <p:spPr>
          <a:xfrm>
            <a:off x="11035692" y="6300944"/>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7" name="Content Placeholder 6">
            <a:extLst>
              <a:ext uri="{FF2B5EF4-FFF2-40B4-BE49-F238E27FC236}">
                <a16:creationId xmlns:a16="http://schemas.microsoft.com/office/drawing/2014/main" id="{3F1EC2D2-0106-87F4-853F-12BB2CA09962}"/>
              </a:ext>
            </a:extLst>
          </p:cNvPr>
          <p:cNvSpPr>
            <a:spLocks noGrp="1"/>
          </p:cNvSpPr>
          <p:nvPr>
            <p:ph sz="quarter" idx="45"/>
          </p:nvPr>
        </p:nvSpPr>
        <p:spPr>
          <a:xfrm>
            <a:off x="13613079" y="6261232"/>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68" name="Text Placeholder 14">
            <a:extLst>
              <a:ext uri="{FF2B5EF4-FFF2-40B4-BE49-F238E27FC236}">
                <a16:creationId xmlns:a16="http://schemas.microsoft.com/office/drawing/2014/main" id="{458C1720-3803-E0DE-533A-868F1F49EC8E}"/>
              </a:ext>
            </a:extLst>
          </p:cNvPr>
          <p:cNvSpPr>
            <a:spLocks noGrp="1"/>
          </p:cNvSpPr>
          <p:nvPr>
            <p:ph type="body" sz="quarter" idx="46" hasCustomPrompt="1"/>
          </p:nvPr>
        </p:nvSpPr>
        <p:spPr>
          <a:xfrm>
            <a:off x="11079117" y="7608292"/>
            <a:ext cx="1095375" cy="477837"/>
          </a:xfrm>
        </p:spPr>
        <p:txBody>
          <a:bodyPr/>
          <a:lstStyle>
            <a:lvl3pPr algn="ctr">
              <a:defRPr/>
            </a:lvl3pPr>
          </a:lstStyle>
          <a:p>
            <a:pPr lvl="2"/>
            <a:r>
              <a:rPr lang="en-GB" dirty="0"/>
              <a:t>Third level</a:t>
            </a:r>
          </a:p>
        </p:txBody>
      </p:sp>
      <p:sp>
        <p:nvSpPr>
          <p:cNvPr id="69" name="Text Placeholder 14">
            <a:extLst>
              <a:ext uri="{FF2B5EF4-FFF2-40B4-BE49-F238E27FC236}">
                <a16:creationId xmlns:a16="http://schemas.microsoft.com/office/drawing/2014/main" id="{E52F994A-5D48-BF28-3DEC-0B809C7990D4}"/>
              </a:ext>
            </a:extLst>
          </p:cNvPr>
          <p:cNvSpPr>
            <a:spLocks noGrp="1"/>
          </p:cNvSpPr>
          <p:nvPr>
            <p:ph type="body" sz="quarter" idx="47" hasCustomPrompt="1"/>
          </p:nvPr>
        </p:nvSpPr>
        <p:spPr>
          <a:xfrm>
            <a:off x="13708684" y="7513913"/>
            <a:ext cx="1095375" cy="477837"/>
          </a:xfrm>
        </p:spPr>
        <p:txBody>
          <a:bodyPr/>
          <a:lstStyle>
            <a:lvl3pPr algn="ctr">
              <a:defRPr/>
            </a:lvl3pPr>
          </a:lstStyle>
          <a:p>
            <a:pPr lvl="2"/>
            <a:r>
              <a:rPr lang="en-GB" dirty="0"/>
              <a:t>Third level</a:t>
            </a:r>
          </a:p>
        </p:txBody>
      </p:sp>
      <p:cxnSp>
        <p:nvCxnSpPr>
          <p:cNvPr id="70" name="Straight Arrow Connector 69">
            <a:extLst>
              <a:ext uri="{FF2B5EF4-FFF2-40B4-BE49-F238E27FC236}">
                <a16:creationId xmlns:a16="http://schemas.microsoft.com/office/drawing/2014/main" id="{88EE313E-EF5F-9635-708F-8D9287DBD52E}"/>
              </a:ext>
            </a:extLst>
          </p:cNvPr>
          <p:cNvCxnSpPr>
            <a:cxnSpLocks/>
          </p:cNvCxnSpPr>
          <p:nvPr userDrawn="1"/>
        </p:nvCxnSpPr>
        <p:spPr>
          <a:xfrm>
            <a:off x="20145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175550C-F2F1-3AE7-3328-20D58CD2B597}"/>
              </a:ext>
            </a:extLst>
          </p:cNvPr>
          <p:cNvCxnSpPr>
            <a:cxnSpLocks/>
          </p:cNvCxnSpPr>
          <p:nvPr userDrawn="1"/>
        </p:nvCxnSpPr>
        <p:spPr>
          <a:xfrm>
            <a:off x="4643438"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9F668B7F-71DF-6E48-1F74-42B992D8DCD4}"/>
              </a:ext>
            </a:extLst>
          </p:cNvPr>
          <p:cNvCxnSpPr>
            <a:cxnSpLocks/>
          </p:cNvCxnSpPr>
          <p:nvPr userDrawn="1"/>
        </p:nvCxnSpPr>
        <p:spPr>
          <a:xfrm>
            <a:off x="98726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1D670B-12EA-546B-E5B4-9AA823569F32}"/>
              </a:ext>
            </a:extLst>
          </p:cNvPr>
          <p:cNvCxnSpPr>
            <a:cxnSpLocks/>
          </p:cNvCxnSpPr>
          <p:nvPr userDrawn="1"/>
        </p:nvCxnSpPr>
        <p:spPr>
          <a:xfrm>
            <a:off x="12501563" y="6889001"/>
            <a:ext cx="103118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5C5704CB-CDF6-0680-7A0F-6BD1159D996A}"/>
              </a:ext>
            </a:extLst>
          </p:cNvPr>
          <p:cNvCxnSpPr>
            <a:cxnSpLocks/>
          </p:cNvCxnSpPr>
          <p:nvPr userDrawn="1"/>
        </p:nvCxnSpPr>
        <p:spPr>
          <a:xfrm>
            <a:off x="7243763" y="6889001"/>
            <a:ext cx="1031185" cy="0"/>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77" name="Text Placeholder 29">
            <a:extLst>
              <a:ext uri="{FF2B5EF4-FFF2-40B4-BE49-F238E27FC236}">
                <a16:creationId xmlns:a16="http://schemas.microsoft.com/office/drawing/2014/main" id="{73B1CE35-BD5B-FF1B-1D6F-E2D84F200CFC}"/>
              </a:ext>
            </a:extLst>
          </p:cNvPr>
          <p:cNvSpPr>
            <a:spLocks noGrp="1"/>
          </p:cNvSpPr>
          <p:nvPr>
            <p:ph type="body" sz="quarter" idx="48" hasCustomPrompt="1"/>
          </p:nvPr>
        </p:nvSpPr>
        <p:spPr>
          <a:xfrm>
            <a:off x="6700994" y="4463666"/>
            <a:ext cx="2170563" cy="1553352"/>
          </a:xfrm>
        </p:spPr>
        <p:txBody>
          <a:bodyPr/>
          <a:lstStyle>
            <a:lvl3pPr algn="ctr">
              <a:defRPr/>
            </a:lvl3pPr>
          </a:lstStyle>
          <a:p>
            <a:pPr lvl="2"/>
            <a:r>
              <a:rPr lang="en-GB" dirty="0"/>
              <a:t>Third level</a:t>
            </a:r>
          </a:p>
        </p:txBody>
      </p:sp>
      <p:sp>
        <p:nvSpPr>
          <p:cNvPr id="78" name="Content Placeholder 6">
            <a:extLst>
              <a:ext uri="{FF2B5EF4-FFF2-40B4-BE49-F238E27FC236}">
                <a16:creationId xmlns:a16="http://schemas.microsoft.com/office/drawing/2014/main" id="{6C5EB8DC-5360-CE76-274B-BB58171ECFE7}"/>
              </a:ext>
            </a:extLst>
          </p:cNvPr>
          <p:cNvSpPr>
            <a:spLocks noGrp="1"/>
          </p:cNvSpPr>
          <p:nvPr>
            <p:ph sz="quarter" idx="49"/>
          </p:nvPr>
        </p:nvSpPr>
        <p:spPr>
          <a:xfrm>
            <a:off x="5049226"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79" name="Text Placeholder 14">
            <a:extLst>
              <a:ext uri="{FF2B5EF4-FFF2-40B4-BE49-F238E27FC236}">
                <a16:creationId xmlns:a16="http://schemas.microsoft.com/office/drawing/2014/main" id="{6376B28D-25C1-9520-9A0F-6D617E298E68}"/>
              </a:ext>
            </a:extLst>
          </p:cNvPr>
          <p:cNvSpPr>
            <a:spLocks noGrp="1"/>
          </p:cNvSpPr>
          <p:nvPr>
            <p:ph type="body" sz="quarter" idx="50" hasCustomPrompt="1"/>
          </p:nvPr>
        </p:nvSpPr>
        <p:spPr>
          <a:xfrm>
            <a:off x="5092651" y="5136555"/>
            <a:ext cx="1095375" cy="477837"/>
          </a:xfrm>
        </p:spPr>
        <p:txBody>
          <a:bodyPr/>
          <a:lstStyle>
            <a:lvl3pPr algn="ctr">
              <a:defRPr/>
            </a:lvl3pPr>
          </a:lstStyle>
          <a:p>
            <a:pPr lvl="2"/>
            <a:r>
              <a:rPr lang="en-GB" dirty="0"/>
              <a:t>Third level</a:t>
            </a:r>
          </a:p>
        </p:txBody>
      </p:sp>
      <p:sp>
        <p:nvSpPr>
          <p:cNvPr id="80" name="Content Placeholder 6">
            <a:extLst>
              <a:ext uri="{FF2B5EF4-FFF2-40B4-BE49-F238E27FC236}">
                <a16:creationId xmlns:a16="http://schemas.microsoft.com/office/drawing/2014/main" id="{08096E47-C25E-DDF7-2F0C-8BA748B68447}"/>
              </a:ext>
            </a:extLst>
          </p:cNvPr>
          <p:cNvSpPr>
            <a:spLocks noGrp="1"/>
          </p:cNvSpPr>
          <p:nvPr>
            <p:ph sz="quarter" idx="51"/>
          </p:nvPr>
        </p:nvSpPr>
        <p:spPr>
          <a:xfrm>
            <a:off x="9206892" y="3829207"/>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1" name="Text Placeholder 14">
            <a:extLst>
              <a:ext uri="{FF2B5EF4-FFF2-40B4-BE49-F238E27FC236}">
                <a16:creationId xmlns:a16="http://schemas.microsoft.com/office/drawing/2014/main" id="{6EB83CC1-40CC-71C2-2AC7-13057919404E}"/>
              </a:ext>
            </a:extLst>
          </p:cNvPr>
          <p:cNvSpPr>
            <a:spLocks noGrp="1"/>
          </p:cNvSpPr>
          <p:nvPr>
            <p:ph type="body" sz="quarter" idx="52" hasCustomPrompt="1"/>
          </p:nvPr>
        </p:nvSpPr>
        <p:spPr>
          <a:xfrm>
            <a:off x="9250317" y="5136555"/>
            <a:ext cx="1095375" cy="477837"/>
          </a:xfrm>
        </p:spPr>
        <p:txBody>
          <a:bodyPr/>
          <a:lstStyle>
            <a:lvl3pPr algn="ctr">
              <a:defRPr/>
            </a:lvl3pPr>
          </a:lstStyle>
          <a:p>
            <a:pPr lvl="2"/>
            <a:r>
              <a:rPr lang="en-GB" dirty="0"/>
              <a:t>Third level</a:t>
            </a:r>
          </a:p>
        </p:txBody>
      </p:sp>
      <p:sp>
        <p:nvSpPr>
          <p:cNvPr id="83" name="Content Placeholder 6">
            <a:extLst>
              <a:ext uri="{FF2B5EF4-FFF2-40B4-BE49-F238E27FC236}">
                <a16:creationId xmlns:a16="http://schemas.microsoft.com/office/drawing/2014/main" id="{2F047CC8-875D-4148-0A71-DFF145E98F19}"/>
              </a:ext>
            </a:extLst>
          </p:cNvPr>
          <p:cNvSpPr>
            <a:spLocks noGrp="1"/>
          </p:cNvSpPr>
          <p:nvPr>
            <p:ph sz="quarter" idx="53"/>
          </p:nvPr>
        </p:nvSpPr>
        <p:spPr>
          <a:xfrm>
            <a:off x="7120917"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84" name="Text Placeholder 14">
            <a:extLst>
              <a:ext uri="{FF2B5EF4-FFF2-40B4-BE49-F238E27FC236}">
                <a16:creationId xmlns:a16="http://schemas.microsoft.com/office/drawing/2014/main" id="{3A6B629C-496F-30EB-10B7-0F823CD79485}"/>
              </a:ext>
            </a:extLst>
          </p:cNvPr>
          <p:cNvSpPr>
            <a:spLocks noGrp="1"/>
          </p:cNvSpPr>
          <p:nvPr>
            <p:ph type="body" sz="quarter" idx="54" hasCustomPrompt="1"/>
          </p:nvPr>
        </p:nvSpPr>
        <p:spPr>
          <a:xfrm>
            <a:off x="7164342" y="3607793"/>
            <a:ext cx="1095375" cy="477837"/>
          </a:xfrm>
        </p:spPr>
        <p:txBody>
          <a:bodyPr/>
          <a:lstStyle>
            <a:lvl3pPr algn="ctr">
              <a:defRPr/>
            </a:lvl3pPr>
          </a:lstStyle>
          <a:p>
            <a:pPr lvl="2"/>
            <a:r>
              <a:rPr lang="en-GB" dirty="0"/>
              <a:t>Third level</a:t>
            </a:r>
          </a:p>
        </p:txBody>
      </p:sp>
      <p:cxnSp>
        <p:nvCxnSpPr>
          <p:cNvPr id="85" name="Straight Arrow Connector 84">
            <a:extLst>
              <a:ext uri="{FF2B5EF4-FFF2-40B4-BE49-F238E27FC236}">
                <a16:creationId xmlns:a16="http://schemas.microsoft.com/office/drawing/2014/main" id="{F90F8C93-9395-15E4-CDEA-A23A967FDDD1}"/>
              </a:ext>
            </a:extLst>
          </p:cNvPr>
          <p:cNvCxnSpPr>
            <a:cxnSpLocks/>
          </p:cNvCxnSpPr>
          <p:nvPr userDrawn="1"/>
        </p:nvCxnSpPr>
        <p:spPr>
          <a:xfrm flipV="1">
            <a:off x="9286876" y="5458047"/>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06FDEF80-4B28-9C0E-4153-0AC297588123}"/>
              </a:ext>
            </a:extLst>
          </p:cNvPr>
          <p:cNvCxnSpPr>
            <a:cxnSpLocks/>
          </p:cNvCxnSpPr>
          <p:nvPr userDrawn="1"/>
        </p:nvCxnSpPr>
        <p:spPr>
          <a:xfrm>
            <a:off x="5999562" y="5485102"/>
            <a:ext cx="225719" cy="745154"/>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3E343168-A891-86F0-A02B-06B4403428B5}"/>
              </a:ext>
            </a:extLst>
          </p:cNvPr>
          <p:cNvCxnSpPr>
            <a:cxnSpLocks/>
          </p:cNvCxnSpPr>
          <p:nvPr userDrawn="1"/>
        </p:nvCxnSpPr>
        <p:spPr>
          <a:xfrm flipH="1">
            <a:off x="6298187"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EBD3ED41-73E6-AF8F-EBDD-02EE0F43CF26}"/>
              </a:ext>
            </a:extLst>
          </p:cNvPr>
          <p:cNvCxnSpPr>
            <a:cxnSpLocks/>
          </p:cNvCxnSpPr>
          <p:nvPr userDrawn="1"/>
        </p:nvCxnSpPr>
        <p:spPr>
          <a:xfrm>
            <a:off x="8403434" y="3358590"/>
            <a:ext cx="778807" cy="568853"/>
          </a:xfrm>
          <a:prstGeom prst="straightConnector1">
            <a:avLst/>
          </a:prstGeom>
          <a:ln w="15875">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89" name="Content Placeholder 6">
            <a:extLst>
              <a:ext uri="{FF2B5EF4-FFF2-40B4-BE49-F238E27FC236}">
                <a16:creationId xmlns:a16="http://schemas.microsoft.com/office/drawing/2014/main" id="{1E918644-F917-835B-B644-3228C06755BB}"/>
              </a:ext>
            </a:extLst>
          </p:cNvPr>
          <p:cNvSpPr>
            <a:spLocks noGrp="1"/>
          </p:cNvSpPr>
          <p:nvPr>
            <p:ph sz="quarter" idx="55"/>
          </p:nvPr>
        </p:nvSpPr>
        <p:spPr>
          <a:xfrm>
            <a:off x="11650054"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0" name="Text Placeholder 14">
            <a:extLst>
              <a:ext uri="{FF2B5EF4-FFF2-40B4-BE49-F238E27FC236}">
                <a16:creationId xmlns:a16="http://schemas.microsoft.com/office/drawing/2014/main" id="{488F3D23-6144-9989-EBC6-F90244273107}"/>
              </a:ext>
            </a:extLst>
          </p:cNvPr>
          <p:cNvSpPr>
            <a:spLocks noGrp="1"/>
          </p:cNvSpPr>
          <p:nvPr>
            <p:ph type="body" sz="quarter" idx="56" hasCustomPrompt="1"/>
          </p:nvPr>
        </p:nvSpPr>
        <p:spPr>
          <a:xfrm>
            <a:off x="11693479" y="3607793"/>
            <a:ext cx="1095375" cy="477837"/>
          </a:xfrm>
        </p:spPr>
        <p:txBody>
          <a:bodyPr/>
          <a:lstStyle>
            <a:lvl3pPr algn="ctr">
              <a:defRPr/>
            </a:lvl3pPr>
          </a:lstStyle>
          <a:p>
            <a:pPr lvl="2"/>
            <a:r>
              <a:rPr lang="en-GB" dirty="0"/>
              <a:t>Third level</a:t>
            </a:r>
          </a:p>
        </p:txBody>
      </p:sp>
      <p:sp>
        <p:nvSpPr>
          <p:cNvPr id="91" name="Content Placeholder 6">
            <a:extLst>
              <a:ext uri="{FF2B5EF4-FFF2-40B4-BE49-F238E27FC236}">
                <a16:creationId xmlns:a16="http://schemas.microsoft.com/office/drawing/2014/main" id="{56598799-1CB2-81F6-F9B2-97F37E78A9EA}"/>
              </a:ext>
            </a:extLst>
          </p:cNvPr>
          <p:cNvSpPr>
            <a:spLocks noGrp="1"/>
          </p:cNvSpPr>
          <p:nvPr>
            <p:ph sz="quarter" idx="57"/>
          </p:nvPr>
        </p:nvSpPr>
        <p:spPr>
          <a:xfrm>
            <a:off x="14236092" y="2300445"/>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2" name="Text Placeholder 14">
            <a:extLst>
              <a:ext uri="{FF2B5EF4-FFF2-40B4-BE49-F238E27FC236}">
                <a16:creationId xmlns:a16="http://schemas.microsoft.com/office/drawing/2014/main" id="{E5F21458-B3FA-B86A-2EBF-DBB619C809D3}"/>
              </a:ext>
            </a:extLst>
          </p:cNvPr>
          <p:cNvSpPr>
            <a:spLocks noGrp="1"/>
          </p:cNvSpPr>
          <p:nvPr>
            <p:ph type="body" sz="quarter" idx="58" hasCustomPrompt="1"/>
          </p:nvPr>
        </p:nvSpPr>
        <p:spPr>
          <a:xfrm>
            <a:off x="14279517" y="3607793"/>
            <a:ext cx="1095375" cy="477837"/>
          </a:xfrm>
        </p:spPr>
        <p:txBody>
          <a:bodyPr/>
          <a:lstStyle>
            <a:lvl3pPr algn="ctr">
              <a:defRPr/>
            </a:lvl3pPr>
          </a:lstStyle>
          <a:p>
            <a:pPr lvl="2"/>
            <a:r>
              <a:rPr lang="en-GB" dirty="0"/>
              <a:t>Third level</a:t>
            </a:r>
          </a:p>
        </p:txBody>
      </p:sp>
      <p:sp>
        <p:nvSpPr>
          <p:cNvPr id="93" name="Content Placeholder 6">
            <a:extLst>
              <a:ext uri="{FF2B5EF4-FFF2-40B4-BE49-F238E27FC236}">
                <a16:creationId xmlns:a16="http://schemas.microsoft.com/office/drawing/2014/main" id="{556960CE-B9D0-5A52-B181-2B3F4C4137E6}"/>
              </a:ext>
            </a:extLst>
          </p:cNvPr>
          <p:cNvSpPr>
            <a:spLocks noGrp="1"/>
          </p:cNvSpPr>
          <p:nvPr>
            <p:ph sz="quarter" idx="59"/>
          </p:nvPr>
        </p:nvSpPr>
        <p:spPr>
          <a:xfrm>
            <a:off x="12964505" y="3800633"/>
            <a:ext cx="1248961" cy="1248962"/>
          </a:xfrm>
          <a:prstGeom prst="heptagon">
            <a:avLst/>
          </a:prstGeom>
          <a:ln w="28575">
            <a:gradFill flip="none" rotWithShape="1">
              <a:gsLst>
                <a:gs pos="21000">
                  <a:srgbClr val="3DB876"/>
                </a:gs>
                <a:gs pos="100000">
                  <a:srgbClr val="FFD600"/>
                </a:gs>
              </a:gsLst>
              <a:lin ang="18900000" scaled="1"/>
              <a:tileRect/>
            </a:gradFill>
          </a:ln>
        </p:spPr>
        <p:txBody>
          <a:bodyPr/>
          <a:lstStyle>
            <a:lvl1pPr algn="ctr">
              <a:defRPr/>
            </a:lvl1pPr>
            <a:lvl2pPr algn="ctr">
              <a:defRPr/>
            </a:lvl2pPr>
            <a:lvl3pPr algn="ctr">
              <a:defRPr/>
            </a:lvl3pPr>
            <a:lvl4pPr algn="ctr">
              <a:defRPr/>
            </a:lvl4pPr>
            <a:lvl5pPr algn="ctr">
              <a:defRPr/>
            </a:lvl5pPr>
          </a:lstStyle>
          <a:p>
            <a:pPr lvl="0"/>
            <a:r>
              <a:rPr lang="en-GB" dirty="0"/>
              <a:t>Click</a:t>
            </a:r>
            <a:endParaRPr lang="en-US" dirty="0"/>
          </a:p>
        </p:txBody>
      </p:sp>
      <p:sp>
        <p:nvSpPr>
          <p:cNvPr id="94" name="Text Placeholder 14">
            <a:extLst>
              <a:ext uri="{FF2B5EF4-FFF2-40B4-BE49-F238E27FC236}">
                <a16:creationId xmlns:a16="http://schemas.microsoft.com/office/drawing/2014/main" id="{57D3FA11-4CE9-6B71-5338-3E19CF65ECA3}"/>
              </a:ext>
            </a:extLst>
          </p:cNvPr>
          <p:cNvSpPr>
            <a:spLocks noGrp="1"/>
          </p:cNvSpPr>
          <p:nvPr>
            <p:ph type="body" sz="quarter" idx="60" hasCustomPrompt="1"/>
          </p:nvPr>
        </p:nvSpPr>
        <p:spPr>
          <a:xfrm>
            <a:off x="13007930" y="5107981"/>
            <a:ext cx="1095375" cy="477837"/>
          </a:xfrm>
        </p:spPr>
        <p:txBody>
          <a:bodyPr/>
          <a:lstStyle>
            <a:lvl3pPr algn="ctr">
              <a:defRPr/>
            </a:lvl3pPr>
          </a:lstStyle>
          <a:p>
            <a:pPr lvl="2"/>
            <a:r>
              <a:rPr lang="en-GB" dirty="0"/>
              <a:t>Third level</a:t>
            </a:r>
          </a:p>
        </p:txBody>
      </p:sp>
      <p:sp>
        <p:nvSpPr>
          <p:cNvPr id="96" name="Content Placeholder 6">
            <a:extLst>
              <a:ext uri="{FF2B5EF4-FFF2-40B4-BE49-F238E27FC236}">
                <a16:creationId xmlns:a16="http://schemas.microsoft.com/office/drawing/2014/main" id="{821DFC8E-5444-0990-EDD9-DDD33132341E}"/>
              </a:ext>
            </a:extLst>
          </p:cNvPr>
          <p:cNvSpPr>
            <a:spLocks noGrp="1"/>
          </p:cNvSpPr>
          <p:nvPr>
            <p:ph sz="quarter" idx="61"/>
          </p:nvPr>
        </p:nvSpPr>
        <p:spPr>
          <a:xfrm>
            <a:off x="11252602" y="1352794"/>
            <a:ext cx="4593128" cy="4261585"/>
          </a:xfrm>
          <a:prstGeom prst="rect">
            <a:avLst/>
          </a:prstGeom>
          <a:ln w="28575">
            <a:gradFill flip="none" rotWithShape="1">
              <a:gsLst>
                <a:gs pos="21000">
                  <a:srgbClr val="3DB876"/>
                </a:gs>
                <a:gs pos="100000">
                  <a:srgbClr val="FFD600"/>
                </a:gs>
              </a:gsLst>
              <a:lin ang="18900000" scaled="1"/>
              <a:tileRect/>
            </a:gradFill>
          </a:ln>
        </p:spPr>
        <p:txBody>
          <a:bodyPr tIns="396000">
            <a:normAutofit/>
          </a:bodyPr>
          <a:lstStyle>
            <a:lvl1pPr algn="ctr">
              <a:defRPr sz="2000"/>
            </a:lvl1pPr>
            <a:lvl2pPr algn="ctr">
              <a:defRPr/>
            </a:lvl2pPr>
            <a:lvl3pPr algn="ctr">
              <a:defRPr/>
            </a:lvl3pPr>
            <a:lvl4pPr algn="ctr">
              <a:defRPr/>
            </a:lvl4pPr>
            <a:lvl5pPr algn="ctr">
              <a:defRPr/>
            </a:lvl5pPr>
          </a:lstStyle>
          <a:p>
            <a:pPr lvl="0"/>
            <a:r>
              <a:rPr lang="en-GB" dirty="0"/>
              <a:t>Click</a:t>
            </a:r>
            <a:endParaRPr lang="en-US" dirty="0"/>
          </a:p>
        </p:txBody>
      </p:sp>
      <p:sp>
        <p:nvSpPr>
          <p:cNvPr id="42" name="Slide Number Placeholder 5">
            <a:extLst>
              <a:ext uri="{FF2B5EF4-FFF2-40B4-BE49-F238E27FC236}">
                <a16:creationId xmlns:a16="http://schemas.microsoft.com/office/drawing/2014/main" id="{7F987BB9-CFD0-5E66-EF4B-DD086CDDAE8B}"/>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82717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wayfinding">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411858" y="2294021"/>
            <a:ext cx="14711979" cy="100711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6" name="Slide Number Placeholder 5"/>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9" name="Text Placeholder 8">
            <a:extLst>
              <a:ext uri="{FF2B5EF4-FFF2-40B4-BE49-F238E27FC236}">
                <a16:creationId xmlns:a16="http://schemas.microsoft.com/office/drawing/2014/main" id="{731F8891-B431-1BF3-B3C7-84EE07D09581}"/>
              </a:ext>
            </a:extLst>
          </p:cNvPr>
          <p:cNvSpPr>
            <a:spLocks noGrp="1"/>
          </p:cNvSpPr>
          <p:nvPr>
            <p:ph type="body" sz="quarter" idx="13"/>
          </p:nvPr>
        </p:nvSpPr>
        <p:spPr>
          <a:xfrm>
            <a:off x="411858"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ext Placeholder 8">
            <a:extLst>
              <a:ext uri="{FF2B5EF4-FFF2-40B4-BE49-F238E27FC236}">
                <a16:creationId xmlns:a16="http://schemas.microsoft.com/office/drawing/2014/main" id="{6D592988-0365-6ABD-619E-08F07A2B2C93}"/>
              </a:ext>
            </a:extLst>
          </p:cNvPr>
          <p:cNvSpPr>
            <a:spLocks noGrp="1"/>
          </p:cNvSpPr>
          <p:nvPr>
            <p:ph type="body" sz="quarter" idx="14"/>
          </p:nvPr>
        </p:nvSpPr>
        <p:spPr>
          <a:xfrm>
            <a:off x="8145512" y="3467612"/>
            <a:ext cx="7717730" cy="48254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2" name="Picture 11">
            <a:extLst>
              <a:ext uri="{FF2B5EF4-FFF2-40B4-BE49-F238E27FC236}">
                <a16:creationId xmlns:a16="http://schemas.microsoft.com/office/drawing/2014/main" id="{CDCCF562-DB63-A020-9152-8879317F6B3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112101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imag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16" name="Picture Placeholder 15">
            <a:extLst>
              <a:ext uri="{FF2B5EF4-FFF2-40B4-BE49-F238E27FC236}">
                <a16:creationId xmlns:a16="http://schemas.microsoft.com/office/drawing/2014/main" id="{C8CFAC08-2320-7263-1F3A-34CBA4248F0A}"/>
              </a:ext>
            </a:extLst>
          </p:cNvPr>
          <p:cNvSpPr>
            <a:spLocks noGrp="1"/>
          </p:cNvSpPr>
          <p:nvPr>
            <p:ph type="pic" sz="quarter" idx="17"/>
          </p:nvPr>
        </p:nvSpPr>
        <p:spPr>
          <a:xfrm>
            <a:off x="688476" y="477926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1" name="Slide Number Placeholder 5">
            <a:extLst>
              <a:ext uri="{FF2B5EF4-FFF2-40B4-BE49-F238E27FC236}">
                <a16:creationId xmlns:a16="http://schemas.microsoft.com/office/drawing/2014/main" id="{C6057C67-94BE-A669-CEE0-7E3EBEAD4666}"/>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sp>
        <p:nvSpPr>
          <p:cNvPr id="12" name="Picture Placeholder 15">
            <a:extLst>
              <a:ext uri="{FF2B5EF4-FFF2-40B4-BE49-F238E27FC236}">
                <a16:creationId xmlns:a16="http://schemas.microsoft.com/office/drawing/2014/main" id="{19EB0776-B1B4-3E7E-8447-4705F62407EF}"/>
              </a:ext>
            </a:extLst>
          </p:cNvPr>
          <p:cNvSpPr>
            <a:spLocks noGrp="1"/>
          </p:cNvSpPr>
          <p:nvPr>
            <p:ph type="pic" sz="quarter" idx="18"/>
          </p:nvPr>
        </p:nvSpPr>
        <p:spPr>
          <a:xfrm>
            <a:off x="3736476" y="2584704"/>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7" name="Picture Placeholder 15">
            <a:extLst>
              <a:ext uri="{FF2B5EF4-FFF2-40B4-BE49-F238E27FC236}">
                <a16:creationId xmlns:a16="http://schemas.microsoft.com/office/drawing/2014/main" id="{1E9507C9-334D-655A-C31C-98AEF6EAB3A5}"/>
              </a:ext>
            </a:extLst>
          </p:cNvPr>
          <p:cNvSpPr>
            <a:spLocks noGrp="1"/>
          </p:cNvSpPr>
          <p:nvPr>
            <p:ph type="pic" sz="quarter" idx="19"/>
          </p:nvPr>
        </p:nvSpPr>
        <p:spPr>
          <a:xfrm>
            <a:off x="6833244" y="4791456"/>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8" name="Picture Placeholder 15">
            <a:extLst>
              <a:ext uri="{FF2B5EF4-FFF2-40B4-BE49-F238E27FC236}">
                <a16:creationId xmlns:a16="http://schemas.microsoft.com/office/drawing/2014/main" id="{750FB8EA-AD6E-A0D7-DDD2-E523460BA58C}"/>
              </a:ext>
            </a:extLst>
          </p:cNvPr>
          <p:cNvSpPr>
            <a:spLocks noGrp="1"/>
          </p:cNvSpPr>
          <p:nvPr>
            <p:ph type="pic" sz="quarter" idx="20"/>
          </p:nvPr>
        </p:nvSpPr>
        <p:spPr>
          <a:xfrm>
            <a:off x="9381372" y="1938528"/>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
        <p:nvSpPr>
          <p:cNvPr id="19" name="Picture Placeholder 15">
            <a:extLst>
              <a:ext uri="{FF2B5EF4-FFF2-40B4-BE49-F238E27FC236}">
                <a16:creationId xmlns:a16="http://schemas.microsoft.com/office/drawing/2014/main" id="{DBFE590B-CE82-F200-E6F9-186AAA3775FA}"/>
              </a:ext>
            </a:extLst>
          </p:cNvPr>
          <p:cNvSpPr>
            <a:spLocks noGrp="1"/>
          </p:cNvSpPr>
          <p:nvPr>
            <p:ph type="pic" sz="quarter" idx="21"/>
          </p:nvPr>
        </p:nvSpPr>
        <p:spPr>
          <a:xfrm>
            <a:off x="12319644" y="4389120"/>
            <a:ext cx="3401508" cy="3322160"/>
          </a:xfrm>
          <a:custGeom>
            <a:avLst/>
            <a:gdLst>
              <a:gd name="connsiteX0" fmla="*/ 1766808 w 3528310"/>
              <a:gd name="connsiteY0" fmla="*/ 0 h 3446004"/>
              <a:gd name="connsiteX1" fmla="*/ 3172396 w 3528310"/>
              <a:gd name="connsiteY1" fmla="*/ 687333 h 3446004"/>
              <a:gd name="connsiteX2" fmla="*/ 3528310 w 3528310"/>
              <a:gd name="connsiteY2" fmla="*/ 2222389 h 3446004"/>
              <a:gd name="connsiteX3" fmla="*/ 2553112 w 3528310"/>
              <a:gd name="connsiteY3" fmla="*/ 3446004 h 3446004"/>
              <a:gd name="connsiteX4" fmla="*/ 998904 w 3528310"/>
              <a:gd name="connsiteY4" fmla="*/ 3446004 h 3446004"/>
              <a:gd name="connsiteX5" fmla="*/ 0 w 3528310"/>
              <a:gd name="connsiteY5" fmla="*/ 2233092 h 3446004"/>
              <a:gd name="connsiteX6" fmla="*/ 362796 w 3528310"/>
              <a:gd name="connsiteY6" fmla="*/ 673930 h 344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8310" h="3446004">
                <a:moveTo>
                  <a:pt x="1766808" y="0"/>
                </a:moveTo>
                <a:lnTo>
                  <a:pt x="3172396" y="687333"/>
                </a:lnTo>
                <a:lnTo>
                  <a:pt x="3528310" y="2222389"/>
                </a:lnTo>
                <a:lnTo>
                  <a:pt x="2553112" y="3446004"/>
                </a:lnTo>
                <a:lnTo>
                  <a:pt x="998904" y="3446004"/>
                </a:lnTo>
                <a:lnTo>
                  <a:pt x="0" y="2233092"/>
                </a:lnTo>
                <a:lnTo>
                  <a:pt x="362796" y="673930"/>
                </a:lnTo>
                <a:close/>
              </a:path>
            </a:pathLst>
          </a:custGeom>
          <a:solidFill>
            <a:schemeClr val="bg1"/>
          </a:solidFill>
        </p:spPr>
        <p:txBody>
          <a:bodyPr wrap="square">
            <a:noAutofit/>
          </a:bodyPr>
          <a:lstStyle/>
          <a:p>
            <a:endParaRPr lang="en-US"/>
          </a:p>
        </p:txBody>
      </p:sp>
    </p:spTree>
    <p:extLst>
      <p:ext uri="{BB962C8B-B14F-4D97-AF65-F5344CB8AC3E}">
        <p14:creationId xmlns:p14="http://schemas.microsoft.com/office/powerpoint/2010/main" val="2788252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38729" y="1167130"/>
            <a:ext cx="6380130" cy="6910070"/>
          </a:xfrm>
        </p:spPr>
        <p:txBody>
          <a:bodyPr anchor="ctr">
            <a:normAutofit/>
          </a:bodyPr>
          <a:lstStyle>
            <a:lvl1pPr algn="ctr">
              <a:defRPr sz="5400"/>
            </a:lvl1pPr>
          </a:lstStyle>
          <a:p>
            <a:r>
              <a:rPr lang="en-GB" dirty="0"/>
              <a:t>Click to edit Master title style</a:t>
            </a:r>
            <a:endParaRPr lang="en-US" dirty="0"/>
          </a:p>
        </p:txBody>
      </p:sp>
      <p:sp>
        <p:nvSpPr>
          <p:cNvPr id="5" name="Footer Placeholder 4"/>
          <p:cNvSpPr>
            <a:spLocks noGrp="1"/>
          </p:cNvSpPr>
          <p:nvPr>
            <p:ph type="ftr" sz="quarter" idx="11"/>
          </p:nvPr>
        </p:nvSpPr>
        <p:spPr/>
        <p:txBody>
          <a:bodyPr/>
          <a:lstStyle/>
          <a:p>
            <a:r>
              <a:rPr lang="en-US"/>
              <a:t>Sustainability  |</a:t>
            </a:r>
          </a:p>
        </p:txBody>
      </p:sp>
      <p:sp>
        <p:nvSpPr>
          <p:cNvPr id="7" name="Slide Number Placeholder 5">
            <a:extLst>
              <a:ext uri="{FF2B5EF4-FFF2-40B4-BE49-F238E27FC236}">
                <a16:creationId xmlns:a16="http://schemas.microsoft.com/office/drawing/2014/main" id="{C3CD62CC-58C0-5E0E-BABB-F71C515C4120}"/>
              </a:ext>
            </a:extLst>
          </p:cNvPr>
          <p:cNvSpPr>
            <a:spLocks noGrp="1"/>
          </p:cNvSpPr>
          <p:nvPr>
            <p:ph type="sldNum" sz="quarter" idx="12"/>
          </p:nvPr>
        </p:nvSpPr>
        <p:spPr>
          <a:xfrm>
            <a:off x="15550321" y="680297"/>
            <a:ext cx="539750" cy="486833"/>
          </a:xfrm>
        </p:spPr>
        <p:txBody>
          <a:bodyPr/>
          <a:lstStyle>
            <a:lvl1pPr algn="l">
              <a:defRPr/>
            </a:lvl1pPr>
          </a:lstStyle>
          <a:p>
            <a:fld id="{03DFB89B-1973-AD4A-A045-E94CB24D8D75}" type="slidenum">
              <a:rPr lang="en-US" smtClean="0"/>
              <a:pPr/>
              <a:t>‹#›</a:t>
            </a:fld>
            <a:endParaRPr lang="en-US"/>
          </a:p>
        </p:txBody>
      </p:sp>
      <p:pic>
        <p:nvPicPr>
          <p:cNvPr id="6" name="Picture 5">
            <a:extLst>
              <a:ext uri="{FF2B5EF4-FFF2-40B4-BE49-F238E27FC236}">
                <a16:creationId xmlns:a16="http://schemas.microsoft.com/office/drawing/2014/main" id="{98E22C6F-56D7-F756-5F94-379DA974DCD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0"/>
            <a:ext cx="16250444" cy="9148021"/>
          </a:xfrm>
          <a:prstGeom prst="rect">
            <a:avLst/>
          </a:prstGeom>
        </p:spPr>
      </p:pic>
    </p:spTree>
    <p:extLst>
      <p:ext uri="{BB962C8B-B14F-4D97-AF65-F5344CB8AC3E}">
        <p14:creationId xmlns:p14="http://schemas.microsoft.com/office/powerpoint/2010/main" val="2638779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858" y="1445908"/>
            <a:ext cx="14022170" cy="728133"/>
          </a:xfrm>
          <a:prstGeom prst="rect">
            <a:avLst/>
          </a:prstGeom>
        </p:spPr>
        <p:txBody>
          <a:bodyPr vert="horz" lIns="90000" tIns="45720" rIns="91440" bIns="45720" rtlCol="0" anchor="t">
            <a:noAutofit/>
          </a:bodyPr>
          <a:lstStyle/>
          <a:p>
            <a:r>
              <a:rPr lang="en-GB" dirty="0"/>
              <a:t>Click to edit Master title style</a:t>
            </a:r>
            <a:endParaRPr lang="en-US" dirty="0"/>
          </a:p>
        </p:txBody>
      </p:sp>
      <p:sp>
        <p:nvSpPr>
          <p:cNvPr id="3" name="Text Placeholder 2"/>
          <p:cNvSpPr>
            <a:spLocks noGrp="1"/>
          </p:cNvSpPr>
          <p:nvPr>
            <p:ph type="body" idx="1"/>
          </p:nvPr>
        </p:nvSpPr>
        <p:spPr>
          <a:xfrm>
            <a:off x="411858" y="2294021"/>
            <a:ext cx="14711979" cy="5941930"/>
          </a:xfrm>
          <a:prstGeom prst="rect">
            <a:avLst/>
          </a:prstGeom>
        </p:spPr>
        <p:txBody>
          <a:bodyPr vert="horz" lIns="90000" tIns="45720" rIns="91440" bIns="45720" rtlCol="0" anchor="t">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13440163" y="680297"/>
            <a:ext cx="2167174"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r>
              <a:rPr lang="en-US"/>
              <a:t>Sustainability  |</a:t>
            </a:r>
          </a:p>
        </p:txBody>
      </p:sp>
      <p:sp>
        <p:nvSpPr>
          <p:cNvPr id="6" name="Slide Number Placeholder 5"/>
          <p:cNvSpPr>
            <a:spLocks noGrp="1"/>
          </p:cNvSpPr>
          <p:nvPr>
            <p:ph type="sldNum" sz="quarter" idx="4"/>
          </p:nvPr>
        </p:nvSpPr>
        <p:spPr>
          <a:xfrm>
            <a:off x="15417801" y="680297"/>
            <a:ext cx="539750" cy="486833"/>
          </a:xfrm>
          <a:prstGeom prst="rect">
            <a:avLst/>
          </a:prstGeom>
        </p:spPr>
        <p:txBody>
          <a:bodyPr vert="horz" lIns="91440" tIns="45720" rIns="91440" bIns="45720" rtlCol="0" anchor="t"/>
          <a:lstStyle>
            <a:lvl1pPr algn="r">
              <a:defRPr sz="1600" b="0" i="0">
                <a:solidFill>
                  <a:schemeClr val="tx1"/>
                </a:solidFill>
                <a:latin typeface="Arial" panose="020B0604020202020204" pitchFamily="34" charset="0"/>
                <a:cs typeface="Arial" panose="020B0604020202020204" pitchFamily="34" charset="0"/>
              </a:defRPr>
            </a:lvl1pPr>
          </a:lstStyle>
          <a:p>
            <a:fld id="{03DFB89B-1973-AD4A-A045-E94CB24D8D75}" type="slidenum">
              <a:rPr lang="en-US" smtClean="0"/>
              <a:pPr/>
              <a:t>‹#›</a:t>
            </a:fld>
            <a:endParaRPr lang="en-US"/>
          </a:p>
        </p:txBody>
      </p:sp>
    </p:spTree>
    <p:extLst>
      <p:ext uri="{BB962C8B-B14F-4D97-AF65-F5344CB8AC3E}">
        <p14:creationId xmlns:p14="http://schemas.microsoft.com/office/powerpoint/2010/main" val="3188072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3" r:id="rId3"/>
    <p:sldLayoutId id="2147483702" r:id="rId4"/>
    <p:sldLayoutId id="2147483704" r:id="rId5"/>
    <p:sldLayoutId id="2147483705" r:id="rId6"/>
    <p:sldLayoutId id="2147483695" r:id="rId7"/>
    <p:sldLayoutId id="2147483690" r:id="rId8"/>
    <p:sldLayoutId id="2147483663" r:id="rId9"/>
    <p:sldLayoutId id="2147483667" r:id="rId10"/>
    <p:sldLayoutId id="2147483668" r:id="rId11"/>
    <p:sldLayoutId id="2147483669" r:id="rId12"/>
    <p:sldLayoutId id="2147483670" r:id="rId13"/>
    <p:sldLayoutId id="2147483671" r:id="rId14"/>
  </p:sldLayoutIdLst>
  <p:txStyles>
    <p:titleStyle>
      <a:lvl1pPr algn="l" defTabSz="1219170"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1219170" rtl="0" eaLnBrk="1" latinLnBrk="0" hangingPunct="1">
        <a:lnSpc>
          <a:spcPct val="90000"/>
        </a:lnSpc>
        <a:spcBef>
          <a:spcPts val="1800"/>
        </a:spcBef>
        <a:buFont typeface="Arial" panose="020B0604020202020204" pitchFamily="34" charset="0"/>
        <a:buNone/>
        <a:defRPr sz="3200" b="0" i="0" kern="1200">
          <a:solidFill>
            <a:schemeClr val="tx1"/>
          </a:solidFill>
          <a:latin typeface="Arial" panose="020B0604020202020204" pitchFamily="34" charset="0"/>
          <a:ea typeface="+mn-ea"/>
          <a:cs typeface="Arial" panose="020B0604020202020204" pitchFamily="34" charset="0"/>
        </a:defRPr>
      </a:lvl1pPr>
      <a:lvl2pPr marL="0" indent="0" algn="l"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l"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userDrawn="1">
          <p15:clr>
            <a:srgbClr val="F26B43"/>
          </p15:clr>
        </p15:guide>
        <p15:guide id="2" pos="5120" userDrawn="1">
          <p15:clr>
            <a:srgbClr val="F26B43"/>
          </p15:clr>
        </p15:guide>
        <p15:guide id="4" pos="244" userDrawn="1">
          <p15:clr>
            <a:srgbClr val="F26B43"/>
          </p15:clr>
        </p15:guide>
        <p15:guide id="5" orient="horz" pos="907" userDrawn="1">
          <p15:clr>
            <a:srgbClr val="F26B43"/>
          </p15:clr>
        </p15:guide>
        <p15:guide id="6" orient="horz" pos="14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F0DF07-6C02-7FD2-9041-A1F9FC524D21}"/>
              </a:ext>
            </a:extLst>
          </p:cNvPr>
          <p:cNvSpPr>
            <a:spLocks noGrp="1"/>
          </p:cNvSpPr>
          <p:nvPr>
            <p:ph type="title"/>
          </p:nvPr>
        </p:nvSpPr>
        <p:spPr>
          <a:xfrm>
            <a:off x="1117600" y="487363"/>
            <a:ext cx="14022388" cy="1766887"/>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8092003-B59B-C655-2EC6-F38EA838CC35}"/>
              </a:ext>
            </a:extLst>
          </p:cNvPr>
          <p:cNvSpPr>
            <a:spLocks noGrp="1"/>
          </p:cNvSpPr>
          <p:nvPr>
            <p:ph type="body" idx="1"/>
          </p:nvPr>
        </p:nvSpPr>
        <p:spPr>
          <a:xfrm>
            <a:off x="1117600" y="2433638"/>
            <a:ext cx="14022388" cy="580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5185E99-5E4E-A3E6-B493-7F04627941A5}"/>
              </a:ext>
            </a:extLst>
          </p:cNvPr>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0D54-1420-A344-802B-454F02A2C47C}" type="datetimeFigureOut">
              <a:rPr lang="en-US" smtClean="0"/>
              <a:t>3/8/2023</a:t>
            </a:fld>
            <a:endParaRPr lang="en-US"/>
          </a:p>
        </p:txBody>
      </p:sp>
      <p:sp>
        <p:nvSpPr>
          <p:cNvPr id="5" name="Footer Placeholder 4">
            <a:extLst>
              <a:ext uri="{FF2B5EF4-FFF2-40B4-BE49-F238E27FC236}">
                <a16:creationId xmlns:a16="http://schemas.microsoft.com/office/drawing/2014/main" id="{86963062-C0B6-F2DD-CEA0-E6294B4E1BF3}"/>
              </a:ext>
            </a:extLst>
          </p:cNvPr>
          <p:cNvSpPr>
            <a:spLocks noGrp="1"/>
          </p:cNvSpPr>
          <p:nvPr>
            <p:ph type="ftr" sz="quarter" idx="3"/>
          </p:nvPr>
        </p:nvSpPr>
        <p:spPr>
          <a:xfrm>
            <a:off x="5384800" y="8475663"/>
            <a:ext cx="5487988"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29AAD62-1D8E-2BFF-D76A-321CB917D3DA}"/>
              </a:ext>
            </a:extLst>
          </p:cNvPr>
          <p:cNvSpPr>
            <a:spLocks noGrp="1"/>
          </p:cNvSpPr>
          <p:nvPr>
            <p:ph type="sldNum" sz="quarter" idx="4"/>
          </p:nvPr>
        </p:nvSpPr>
        <p:spPr>
          <a:xfrm>
            <a:off x="11482388"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68B447FA-CA2C-5047-A1C4-8C6F1E606A98}" type="slidenum">
              <a:rPr lang="en-US" smtClean="0"/>
              <a:t>‹#›</a:t>
            </a:fld>
            <a:endParaRPr lang="en-US"/>
          </a:p>
        </p:txBody>
      </p:sp>
    </p:spTree>
    <p:extLst>
      <p:ext uri="{BB962C8B-B14F-4D97-AF65-F5344CB8AC3E}">
        <p14:creationId xmlns:p14="http://schemas.microsoft.com/office/powerpoint/2010/main" val="38714708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jpeg"/><Relationship Id="rId11" Type="http://schemas.openxmlformats.org/officeDocument/2006/relationships/image" Target="../media/image22.svg"/><Relationship Id="rId5" Type="http://schemas.openxmlformats.org/officeDocument/2006/relationships/image" Target="../media/image17.jpeg"/><Relationship Id="rId10" Type="http://schemas.openxmlformats.org/officeDocument/2006/relationships/image" Target="../media/image21.png"/><Relationship Id="rId4" Type="http://schemas.microsoft.com/office/2007/relationships/hdphoto" Target="../media/hdphoto1.wdp"/><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31.png"/><Relationship Id="rId5" Type="http://schemas.openxmlformats.org/officeDocument/2006/relationships/image" Target="../media/image23.pn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33.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sv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CAF081A-8038-CED2-ACE6-F191B530F702}"/>
              </a:ext>
            </a:extLst>
          </p:cNvPr>
          <p:cNvSpPr txBox="1">
            <a:spLocks/>
          </p:cNvSpPr>
          <p:nvPr/>
        </p:nvSpPr>
        <p:spPr>
          <a:xfrm>
            <a:off x="5024646" y="1618903"/>
            <a:ext cx="6208295" cy="6251853"/>
          </a:xfrm>
          <a:prstGeom prst="rect">
            <a:avLst/>
          </a:prstGeom>
        </p:spPr>
        <p:txBody>
          <a:bodyPr vert="horz" lIns="90000" tIns="45720" rIns="91440" bIns="45720" rtlCol="0" anchor="ctr">
            <a:normAutofit/>
          </a:bodyPr>
          <a:lstStyle>
            <a:lvl1pPr algn="ctr" defTabSz="1219170" rtl="0" eaLnBrk="1" latinLnBrk="0" hangingPunct="1">
              <a:lnSpc>
                <a:spcPct val="90000"/>
              </a:lnSpc>
              <a:spcBef>
                <a:spcPct val="0"/>
              </a:spcBef>
              <a:buNone/>
              <a:defRPr sz="5400" b="1" i="0" kern="1200">
                <a:solidFill>
                  <a:schemeClr val="tx1"/>
                </a:solidFill>
                <a:latin typeface="Arial" panose="020B0604020202020204" pitchFamily="34" charset="0"/>
                <a:ea typeface="+mj-ea"/>
                <a:cs typeface="Arial" panose="020B0604020202020204" pitchFamily="34" charset="0"/>
              </a:defRPr>
            </a:lvl1pPr>
          </a:lstStyle>
          <a:p>
            <a:pPr>
              <a:lnSpc>
                <a:spcPts val="5500"/>
              </a:lnSpc>
              <a:spcBef>
                <a:spcPts val="0"/>
              </a:spcBef>
            </a:pPr>
            <a:r>
              <a:rPr lang="en-GB" dirty="0"/>
              <a:t>Engineering materials</a:t>
            </a:r>
            <a:br>
              <a:rPr lang="en-NZ" dirty="0"/>
            </a:br>
            <a:r>
              <a:rPr lang="en" sz="2500" b="0" dirty="0"/>
              <a:t>1. Materials in engineering</a:t>
            </a:r>
            <a:endParaRPr lang="en-NZ" sz="2500" b="0" dirty="0"/>
          </a:p>
        </p:txBody>
      </p:sp>
    </p:spTree>
    <p:extLst>
      <p:ext uri="{BB962C8B-B14F-4D97-AF65-F5344CB8AC3E}">
        <p14:creationId xmlns:p14="http://schemas.microsoft.com/office/powerpoint/2010/main" val="131329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8B92-F703-191F-8DE3-4AC2E2E3CB62}"/>
              </a:ext>
            </a:extLst>
          </p:cNvPr>
          <p:cNvSpPr>
            <a:spLocks noGrp="1"/>
          </p:cNvSpPr>
          <p:nvPr>
            <p:ph type="title"/>
          </p:nvPr>
        </p:nvSpPr>
        <p:spPr/>
        <p:txBody>
          <a:bodyPr/>
          <a:lstStyle/>
          <a:p>
            <a:r>
              <a:rPr lang="en-GB" dirty="0"/>
              <a:t>What materials will keep you safe?</a:t>
            </a:r>
            <a:endParaRPr lang="en-US" dirty="0"/>
          </a:p>
        </p:txBody>
      </p:sp>
      <p:sp>
        <p:nvSpPr>
          <p:cNvPr id="3" name="Rectangle 2">
            <a:extLst>
              <a:ext uri="{FF2B5EF4-FFF2-40B4-BE49-F238E27FC236}">
                <a16:creationId xmlns:a16="http://schemas.microsoft.com/office/drawing/2014/main" id="{8669D352-F248-DD70-47E3-16E8B7FA7153}"/>
              </a:ext>
            </a:extLst>
          </p:cNvPr>
          <p:cNvSpPr/>
          <p:nvPr/>
        </p:nvSpPr>
        <p:spPr>
          <a:xfrm>
            <a:off x="428189" y="2291752"/>
            <a:ext cx="9015070" cy="4663456"/>
          </a:xfrm>
          <a:prstGeom prst="rect">
            <a:avLst/>
          </a:prstGeom>
        </p:spPr>
        <p:txBody>
          <a:bodyPr wrap="square">
            <a:spAutoFit/>
          </a:bodyPr>
          <a:lstStyle/>
          <a:p>
            <a:pPr marL="0" lvl="0" indent="0" algn="l" rtl="0">
              <a:lnSpc>
                <a:spcPct val="115000"/>
              </a:lnSpc>
              <a:spcBef>
                <a:spcPts val="0"/>
              </a:spcBef>
              <a:spcAft>
                <a:spcPts val="0"/>
              </a:spcAft>
              <a:buSzPts val="1800"/>
              <a:buNone/>
            </a:pPr>
            <a:r>
              <a:rPr lang="en-GB" sz="2000" dirty="0">
                <a:solidFill>
                  <a:schemeClr val="dk1"/>
                </a:solidFill>
                <a:latin typeface="Arial" panose="020B0604020202020204" pitchFamily="34" charset="0"/>
                <a:cs typeface="Arial" panose="020B0604020202020204" pitchFamily="34" charset="0"/>
              </a:rPr>
              <a:t>The Personal Protective Equipment at Work (Amendment) Regulations </a:t>
            </a:r>
            <a:br>
              <a:rPr lang="en-GB" sz="2000" dirty="0">
                <a:solidFill>
                  <a:schemeClr val="dk1"/>
                </a:solidFill>
                <a:latin typeface="Arial" panose="020B0604020202020204" pitchFamily="34" charset="0"/>
                <a:cs typeface="Arial" panose="020B0604020202020204" pitchFamily="34" charset="0"/>
              </a:rPr>
            </a:br>
            <a:r>
              <a:rPr lang="en-GB" sz="2000" dirty="0">
                <a:solidFill>
                  <a:schemeClr val="dk1"/>
                </a:solidFill>
                <a:latin typeface="Arial" panose="020B0604020202020204" pitchFamily="34" charset="0"/>
                <a:cs typeface="Arial" panose="020B0604020202020204" pitchFamily="34" charset="0"/>
              </a:rPr>
              <a:t>2022 (PPER 2022) </a:t>
            </a:r>
            <a:r>
              <a:rPr lang="en-GB" sz="2000" dirty="0">
                <a:solidFill>
                  <a:schemeClr val="dk1"/>
                </a:solidFill>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1"/>
                  </a:ext>
                </a:extLst>
              </a:rPr>
              <a:t>define the </a:t>
            </a:r>
            <a:r>
              <a:rPr lang="en-GB" sz="2000" dirty="0">
                <a:solidFill>
                  <a:schemeClr val="dk1"/>
                </a:solidFill>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2"/>
                  </a:ext>
                </a:extLst>
              </a:rPr>
              <a:t>legal</a:t>
            </a:r>
            <a:r>
              <a:rPr lang="en-GB" sz="2000" dirty="0">
                <a:solidFill>
                  <a:schemeClr val="dk1"/>
                </a:solidFill>
                <a:latin typeface="Arial" panose="020B0604020202020204" pitchFamily="34" charset="0"/>
                <a:cs typeface="Arial" panose="020B0604020202020204" pitchFamily="34" charset="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3"/>
                  </a:ext>
                </a:extLst>
              </a:rPr>
              <a:t> obligations of employers and employees regarding PPE.</a:t>
            </a:r>
            <a:r>
              <a:rPr lang="en-GB" sz="2000" dirty="0">
                <a:solidFill>
                  <a:schemeClr val="dk1"/>
                </a:solidFill>
                <a:latin typeface="Arial" panose="020B0604020202020204" pitchFamily="34" charset="0"/>
                <a:cs typeface="Arial" panose="020B0604020202020204" pitchFamily="34" charset="0"/>
              </a:rPr>
              <a:t> This places a duty on every employer in Great Britain to ensure that suitable PPE is provided to employees who may be exposed to </a:t>
            </a:r>
            <a:br>
              <a:rPr lang="en-GB" sz="2000" dirty="0">
                <a:solidFill>
                  <a:schemeClr val="dk1"/>
                </a:solidFill>
                <a:latin typeface="Arial" panose="020B0604020202020204" pitchFamily="34" charset="0"/>
                <a:cs typeface="Arial" panose="020B0604020202020204" pitchFamily="34" charset="0"/>
              </a:rPr>
            </a:br>
            <a:r>
              <a:rPr lang="en-GB" sz="2000" dirty="0">
                <a:solidFill>
                  <a:schemeClr val="dk1"/>
                </a:solidFill>
                <a:latin typeface="Arial" panose="020B0604020202020204" pitchFamily="34" charset="0"/>
                <a:cs typeface="Arial" panose="020B0604020202020204" pitchFamily="34" charset="0"/>
              </a:rPr>
              <a:t>a risk to their health or safety while at work.</a:t>
            </a:r>
          </a:p>
          <a:p>
            <a:pPr marL="0" lvl="0" indent="0" algn="l" rtl="0">
              <a:lnSpc>
                <a:spcPct val="115000"/>
              </a:lnSpc>
              <a:spcBef>
                <a:spcPts val="0"/>
              </a:spcBef>
              <a:spcAft>
                <a:spcPts val="0"/>
              </a:spcAft>
              <a:buSzPts val="1800"/>
              <a:buNone/>
            </a:pPr>
            <a:endParaRPr lang="en-GB" sz="20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800"/>
              <a:buNone/>
            </a:pPr>
            <a:r>
              <a:rPr lang="en-GB" sz="2000" dirty="0">
                <a:solidFill>
                  <a:schemeClr val="dk1"/>
                </a:solidFill>
                <a:latin typeface="Arial" panose="020B0604020202020204" pitchFamily="34" charset="0"/>
                <a:cs typeface="Arial" panose="020B0604020202020204" pitchFamily="34" charset="0"/>
              </a:rPr>
              <a:t>PPE should be regarded as the last resort to protect against risks to health and safety. Engineering controls and safe systems of work should be considered first.</a:t>
            </a:r>
          </a:p>
          <a:p>
            <a:pPr marL="0" lvl="0" indent="0" algn="l" rtl="0">
              <a:lnSpc>
                <a:spcPct val="115000"/>
              </a:lnSpc>
              <a:spcBef>
                <a:spcPts val="0"/>
              </a:spcBef>
              <a:spcAft>
                <a:spcPts val="0"/>
              </a:spcAft>
              <a:buSzPts val="1800"/>
              <a:buNone/>
            </a:pPr>
            <a:endParaRPr lang="en-GB" sz="20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SzPts val="1800"/>
              <a:buNone/>
            </a:pPr>
            <a:r>
              <a:rPr lang="en-GB" sz="2000" dirty="0">
                <a:solidFill>
                  <a:schemeClr val="dk1"/>
                </a:solidFill>
                <a:latin typeface="Arial" panose="020B0604020202020204" pitchFamily="34" charset="0"/>
                <a:cs typeface="Arial" panose="020B0604020202020204" pitchFamily="34" charset="0"/>
              </a:rPr>
              <a:t>You are required to use PPE properly following training and instruction from your employer. If the PPE you are given is lost or becomes defective, you should report that to your employer.</a:t>
            </a:r>
          </a:p>
        </p:txBody>
      </p:sp>
      <p:sp>
        <p:nvSpPr>
          <p:cNvPr id="10" name="Content Placeholder 11">
            <a:extLst>
              <a:ext uri="{FF2B5EF4-FFF2-40B4-BE49-F238E27FC236}">
                <a16:creationId xmlns:a16="http://schemas.microsoft.com/office/drawing/2014/main" id="{61DADF8C-A8CC-17DD-EF25-CC91CC101DA9}"/>
              </a:ext>
            </a:extLst>
          </p:cNvPr>
          <p:cNvSpPr txBox="1">
            <a:spLocks/>
          </p:cNvSpPr>
          <p:nvPr/>
        </p:nvSpPr>
        <p:spPr>
          <a:xfrm>
            <a:off x="10821102" y="2410674"/>
            <a:ext cx="4925168" cy="4592519"/>
          </a:xfrm>
          <a:prstGeom prst="rect">
            <a:avLst/>
          </a:prstGeom>
          <a:ln w="28575">
            <a:gradFill flip="none" rotWithShape="1">
              <a:gsLst>
                <a:gs pos="21000">
                  <a:srgbClr val="FF7500"/>
                </a:gs>
                <a:gs pos="98000">
                  <a:srgbClr val="D91C5C"/>
                </a:gs>
              </a:gsLst>
              <a:lin ang="18900000" scaled="1"/>
              <a:tileRect/>
            </a:gradFill>
          </a:ln>
        </p:spPr>
        <p:txBody>
          <a:bodyPr vert="horz" lIns="251999"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indent="-311150">
              <a:lnSpc>
                <a:spcPct val="115000"/>
              </a:lnSpc>
              <a:spcBef>
                <a:spcPts val="0"/>
              </a:spcBef>
              <a:buClr>
                <a:schemeClr val="dk1"/>
              </a:buClr>
              <a:buSzPct val="70000"/>
              <a:buFont typeface="Arial" panose="020B0604020202020204" pitchFamily="34" charset="0"/>
              <a:buChar char="•"/>
            </a:pPr>
            <a:r>
              <a:rPr lang="en-GB" sz="1800" b="0" i="0" u="none" strike="noStrike" cap="none" dirty="0">
                <a:solidFill>
                  <a:schemeClr val="dk1"/>
                </a:solidFill>
                <a:latin typeface="Arial"/>
                <a:ea typeface="Arial"/>
                <a:cs typeface="Arial"/>
                <a:sym typeface="Arial"/>
              </a:rPr>
              <a:t>Research what PPE you </a:t>
            </a:r>
            <a:br>
              <a:rPr lang="en-GB" sz="1800" b="0" i="0" u="none" strike="noStrike" cap="none" dirty="0">
                <a:solidFill>
                  <a:schemeClr val="dk1"/>
                </a:solidFill>
                <a:latin typeface="Arial"/>
                <a:ea typeface="Arial"/>
                <a:cs typeface="Arial"/>
                <a:sym typeface="Arial"/>
              </a:rPr>
            </a:br>
            <a:r>
              <a:rPr lang="en-GB" sz="1800" dirty="0">
                <a:solidFill>
                  <a:schemeClr val="dk1"/>
                </a:solidFill>
                <a:latin typeface="Arial"/>
                <a:cs typeface="Arial"/>
              </a:rPr>
              <a:t>may</a:t>
            </a:r>
            <a:r>
              <a:rPr lang="en-GB" sz="1800" b="0" i="0" u="none" strike="noStrike" cap="none" dirty="0">
                <a:solidFill>
                  <a:schemeClr val="dk1"/>
                </a:solidFill>
                <a:latin typeface="Arial"/>
                <a:ea typeface="Arial"/>
                <a:cs typeface="Arial"/>
                <a:sym typeface="Arial"/>
              </a:rPr>
              <a:t> </a:t>
            </a:r>
            <a:r>
              <a:rPr lang="en-GB" sz="1800" b="0" i="0" u="none" strike="noStrike" cap="none"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
                  </a:ext>
                </a:extLst>
              </a:rPr>
              <a:t>need to use</a:t>
            </a:r>
            <a:r>
              <a:rPr lang="en-GB" sz="1800" dirty="0">
                <a:solidFill>
                  <a:schemeClr val="dk1"/>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4"/>
                  </a:ext>
                </a:extLst>
              </a:rPr>
              <a:t>, </a:t>
            </a:r>
            <a:r>
              <a:rPr lang="en-GB" sz="1800" b="0" i="0" u="none" strike="noStrike" cap="none" dirty="0">
                <a:solidFill>
                  <a:schemeClr val="dk1"/>
                </a:solidFill>
                <a:latin typeface="Arial"/>
                <a:ea typeface="Arial"/>
                <a:cs typeface="Arial"/>
                <a:sym typeface="Arial"/>
              </a:rPr>
              <a:t>or did use</a:t>
            </a:r>
            <a:r>
              <a:rPr lang="en-GB" sz="1800" dirty="0">
                <a:solidFill>
                  <a:schemeClr val="dk1"/>
                </a:solidFill>
                <a:latin typeface="Arial"/>
                <a:ea typeface="Arial"/>
                <a:cs typeface="Arial"/>
                <a:sym typeface="Arial"/>
              </a:rPr>
              <a:t>,</a:t>
            </a:r>
            <a:r>
              <a:rPr lang="en-GB" sz="1800" b="0" i="0" u="none" strike="noStrike" cap="none" dirty="0">
                <a:solidFill>
                  <a:schemeClr val="dk1"/>
                </a:solidFill>
                <a:latin typeface="Arial"/>
                <a:ea typeface="Arial"/>
                <a:cs typeface="Arial"/>
                <a:sym typeface="Arial"/>
              </a:rPr>
              <a:t> as part </a:t>
            </a:r>
            <a:br>
              <a:rPr lang="en-GB" sz="1800" b="0" i="0" u="none" strike="noStrike" cap="none" dirty="0">
                <a:solidFill>
                  <a:schemeClr val="dk1"/>
                </a:solidFill>
                <a:latin typeface="Arial"/>
                <a:ea typeface="Arial"/>
                <a:cs typeface="Arial"/>
                <a:sym typeface="Arial"/>
              </a:rPr>
            </a:br>
            <a:r>
              <a:rPr lang="en-GB" sz="1800" b="0" i="0" u="none" strike="noStrike" cap="none" dirty="0">
                <a:solidFill>
                  <a:schemeClr val="dk1"/>
                </a:solidFill>
                <a:latin typeface="Arial"/>
                <a:ea typeface="Arial"/>
                <a:cs typeface="Arial"/>
                <a:sym typeface="Arial"/>
              </a:rPr>
              <a:t>of your industry </a:t>
            </a:r>
            <a:r>
              <a:rPr lang="en-GB" sz="1800" dirty="0">
                <a:solidFill>
                  <a:schemeClr val="dk1"/>
                </a:solidFill>
                <a:latin typeface="Arial"/>
                <a:ea typeface="Arial"/>
                <a:cs typeface="Arial"/>
                <a:sym typeface="Arial"/>
              </a:rPr>
              <a:t>placement </a:t>
            </a:r>
            <a:r>
              <a:rPr lang="en-GB" sz="1800" b="0" i="0" u="none" strike="noStrike" cap="none" dirty="0">
                <a:solidFill>
                  <a:schemeClr val="dk1"/>
                </a:solidFill>
                <a:latin typeface="Arial"/>
                <a:ea typeface="Arial"/>
                <a:cs typeface="Arial"/>
                <a:sym typeface="Arial"/>
              </a:rPr>
              <a:t>or first job.</a:t>
            </a:r>
            <a:br>
              <a:rPr lang="en-GB" sz="1800" b="0" i="0" u="none" strike="noStrike" cap="none" dirty="0">
                <a:solidFill>
                  <a:schemeClr val="dk1"/>
                </a:solidFill>
                <a:latin typeface="Arial"/>
                <a:ea typeface="Arial"/>
                <a:cs typeface="Arial"/>
                <a:sym typeface="Arial"/>
              </a:rPr>
            </a:br>
            <a:endParaRPr lang="en-GB" sz="1800" b="0" i="0" u="none" strike="noStrike" cap="none" dirty="0">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ct val="70000"/>
              <a:buFont typeface="Arial" panose="020B0604020202020204" pitchFamily="34" charset="0"/>
              <a:buChar char="•"/>
            </a:pPr>
            <a:r>
              <a:rPr lang="en-GB" sz="1800" b="0" i="0" u="none" strike="noStrike" cap="none" dirty="0">
                <a:solidFill>
                  <a:schemeClr val="dk1"/>
                </a:solidFill>
                <a:latin typeface="Arial"/>
                <a:ea typeface="Arial"/>
                <a:cs typeface="Arial"/>
                <a:sym typeface="Arial"/>
              </a:rPr>
              <a:t>Find out what materials each item of PPE is made from and what the item protects you from.</a:t>
            </a:r>
            <a:br>
              <a:rPr lang="en-GB" sz="1800" b="0" i="0" u="none" strike="noStrike" cap="none" dirty="0">
                <a:solidFill>
                  <a:schemeClr val="dk1"/>
                </a:solidFill>
                <a:latin typeface="Arial"/>
                <a:ea typeface="Arial"/>
                <a:cs typeface="Arial"/>
                <a:sym typeface="Arial"/>
              </a:rPr>
            </a:br>
            <a:endParaRPr lang="en-GB" sz="1800" b="0" i="0" u="none" strike="noStrike" cap="none" dirty="0">
              <a:solidFill>
                <a:schemeClr val="dk1"/>
              </a:solidFill>
              <a:latin typeface="Arial"/>
              <a:ea typeface="Arial"/>
              <a:cs typeface="Arial"/>
              <a:sym typeface="Arial"/>
            </a:endParaRPr>
          </a:p>
          <a:p>
            <a:pPr marL="457200" marR="0" lvl="0" indent="-311150" algn="l" rtl="0">
              <a:lnSpc>
                <a:spcPct val="115000"/>
              </a:lnSpc>
              <a:spcBef>
                <a:spcPts val="0"/>
              </a:spcBef>
              <a:spcAft>
                <a:spcPts val="0"/>
              </a:spcAft>
              <a:buClr>
                <a:schemeClr val="dk1"/>
              </a:buClr>
              <a:buSzPct val="70000"/>
              <a:buFont typeface="Arial" panose="020B0604020202020204" pitchFamily="34" charset="0"/>
              <a:buChar char="•"/>
            </a:pPr>
            <a:r>
              <a:rPr lang="en-GB" sz="1800" b="0" i="0" u="none" strike="noStrike" cap="none" dirty="0">
                <a:solidFill>
                  <a:schemeClr val="dk1"/>
                </a:solidFill>
                <a:latin typeface="Arial"/>
                <a:ea typeface="Arial"/>
                <a:cs typeface="Arial"/>
                <a:sym typeface="Arial"/>
              </a:rPr>
              <a:t>Find out how to care for each item and how to identify when it is worn </a:t>
            </a:r>
            <a:br>
              <a:rPr lang="en-GB" sz="1800" b="0" i="0" u="none" strike="noStrike" cap="none" dirty="0">
                <a:solidFill>
                  <a:schemeClr val="dk1"/>
                </a:solidFill>
                <a:latin typeface="Arial"/>
                <a:ea typeface="Arial"/>
                <a:cs typeface="Arial"/>
                <a:sym typeface="Arial"/>
              </a:rPr>
            </a:br>
            <a:r>
              <a:rPr lang="en-GB" sz="1800" b="0" i="0" u="none" strike="noStrike" cap="none" dirty="0">
                <a:solidFill>
                  <a:schemeClr val="dk1"/>
                </a:solidFill>
                <a:latin typeface="Arial"/>
                <a:ea typeface="Arial"/>
                <a:cs typeface="Arial"/>
                <a:sym typeface="Arial"/>
              </a:rPr>
              <a:t>or defective.</a:t>
            </a:r>
            <a:endParaRPr lang="en-GB" sz="1800" b="0" i="0" u="none" strike="noStrike" cap="none" dirty="0">
              <a:solidFill>
                <a:srgbClr val="000000"/>
              </a:solidFill>
              <a:latin typeface="Arial"/>
              <a:ea typeface="Arial"/>
              <a:cs typeface="Arial"/>
              <a:sym typeface="Arial"/>
            </a:endParaRPr>
          </a:p>
        </p:txBody>
      </p:sp>
      <p:sp>
        <p:nvSpPr>
          <p:cNvPr id="4" name="Slide Number Placeholder 5">
            <a:extLst>
              <a:ext uri="{FF2B5EF4-FFF2-40B4-BE49-F238E27FC236}">
                <a16:creationId xmlns:a16="http://schemas.microsoft.com/office/drawing/2014/main" id="{16B630CA-43BD-2F6B-F69F-21A25E3E924B}"/>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10</a:t>
            </a:fld>
            <a:endParaRPr lang="en-US" b="0">
              <a:solidFill>
                <a:schemeClr val="bg1"/>
              </a:solidFill>
            </a:endParaRPr>
          </a:p>
        </p:txBody>
      </p:sp>
      <p:pic>
        <p:nvPicPr>
          <p:cNvPr id="6" name="Graphic 5">
            <a:extLst>
              <a:ext uri="{FF2B5EF4-FFF2-40B4-BE49-F238E27FC236}">
                <a16:creationId xmlns:a16="http://schemas.microsoft.com/office/drawing/2014/main" id="{09586689-169E-1755-9903-3F11291C1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95599" y="1885455"/>
            <a:ext cx="994826" cy="961665"/>
          </a:xfrm>
          <a:prstGeom prst="rect">
            <a:avLst/>
          </a:prstGeom>
        </p:spPr>
      </p:pic>
      <p:sp>
        <p:nvSpPr>
          <p:cNvPr id="7" name="Footer Placeholder 3">
            <a:extLst>
              <a:ext uri="{FF2B5EF4-FFF2-40B4-BE49-F238E27FC236}">
                <a16:creationId xmlns:a16="http://schemas.microsoft.com/office/drawing/2014/main" id="{3ACED668-B840-06BE-2BFE-3DE267D85642}"/>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64152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11</a:t>
            </a:fld>
            <a:endParaRPr lang="en-US" b="0" dirty="0">
              <a:solidFill>
                <a:schemeClr val="bg1"/>
              </a:solidFill>
            </a:endParaRPr>
          </a:p>
        </p:txBody>
      </p:sp>
      <p:sp>
        <p:nvSpPr>
          <p:cNvPr id="7" name="Graphic 5">
            <a:extLst>
              <a:ext uri="{FF2B5EF4-FFF2-40B4-BE49-F238E27FC236}">
                <a16:creationId xmlns:a16="http://schemas.microsoft.com/office/drawing/2014/main" id="{BF405E5E-E38C-2246-17F5-8996E364D9D1}"/>
              </a:ext>
            </a:extLst>
          </p:cNvPr>
          <p:cNvSpPr/>
          <p:nvPr/>
        </p:nvSpPr>
        <p:spPr>
          <a:xfrm>
            <a:off x="432201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bIns="90000" rtlCol="0" anchor="ctr"/>
          <a:lstStyle/>
          <a:p>
            <a:pPr marL="114300" lvl="0" algn="ctr" rtl="0">
              <a:spcBef>
                <a:spcPts val="0"/>
              </a:spcBef>
              <a:spcAft>
                <a:spcPts val="0"/>
              </a:spcAft>
              <a:buSzPts val="1800"/>
            </a:pP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Suggest some materials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that could help to solve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 engineering problem.</a:t>
            </a:r>
          </a:p>
        </p:txBody>
      </p:sp>
      <p:sp>
        <p:nvSpPr>
          <p:cNvPr id="8" name="Graphic 5">
            <a:extLst>
              <a:ext uri="{FF2B5EF4-FFF2-40B4-BE49-F238E27FC236}">
                <a16:creationId xmlns:a16="http://schemas.microsoft.com/office/drawing/2014/main" id="{0E4DD01D-04A9-BFA0-32B4-2C6147D809AD}"/>
              </a:ext>
            </a:extLst>
          </p:cNvPr>
          <p:cNvSpPr/>
          <p:nvPr/>
        </p:nvSpPr>
        <p:spPr>
          <a:xfrm>
            <a:off x="568166"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rIns="144000" rtlCol="0" anchor="ctr"/>
          <a:lstStyle/>
          <a:p>
            <a:pPr marL="114300" lvl="0" algn="ctr" rtl="0">
              <a:spcBef>
                <a:spcPts val="0"/>
              </a:spcBef>
              <a:spcAft>
                <a:spcPts val="0"/>
              </a:spcAft>
              <a:buSzPts val="1800"/>
            </a:pPr>
            <a:r>
              <a:rPr lang="en-GB" dirty="0">
                <a:latin typeface="Arial" panose="020B0604020202020204" pitchFamily="34" charset="0"/>
                <a:cs typeface="Arial" panose="020B0604020202020204" pitchFamily="34" charset="0"/>
              </a:rPr>
              <a:t>Define an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engineering material.</a:t>
            </a:r>
          </a:p>
        </p:txBody>
      </p:sp>
      <p:sp>
        <p:nvSpPr>
          <p:cNvPr id="9" name="Graphic 5">
            <a:extLst>
              <a:ext uri="{FF2B5EF4-FFF2-40B4-BE49-F238E27FC236}">
                <a16:creationId xmlns:a16="http://schemas.microsoft.com/office/drawing/2014/main" id="{C0EAB24C-BB41-B9D9-099C-1F4B8351B4A4}"/>
              </a:ext>
            </a:extLst>
          </p:cNvPr>
          <p:cNvSpPr/>
          <p:nvPr/>
        </p:nvSpPr>
        <p:spPr>
          <a:xfrm>
            <a:off x="805982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216000" rIns="144000" bIns="90000" rtlCol="0" anchor="ctr"/>
          <a:lstStyle/>
          <a:p>
            <a:pPr marL="114300" lvl="0" algn="ctr" rtl="0">
              <a:lnSpc>
                <a:spcPct val="115000"/>
              </a:lnSpc>
              <a:spcBef>
                <a:spcPts val="0"/>
              </a:spcBef>
              <a:spcAft>
                <a:spcPts val="0"/>
              </a:spcAft>
              <a:buSzPts val="1800"/>
            </a:pPr>
            <a:r>
              <a:rPr lang="en-GB" dirty="0">
                <a:latin typeface="Arial" panose="020B0604020202020204" pitchFamily="34" charset="0"/>
                <a:cs typeface="Arial" panose="020B0604020202020204" pitchFamily="34" charset="0"/>
              </a:rPr>
              <a:t>Identify some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materials that allow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personal protective equipment (PPE) to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keep you safe.</a:t>
            </a:r>
          </a:p>
        </p:txBody>
      </p:sp>
      <p:sp>
        <p:nvSpPr>
          <p:cNvPr id="2" name="Slide Number Placeholder 5">
            <a:extLst>
              <a:ext uri="{FF2B5EF4-FFF2-40B4-BE49-F238E27FC236}">
                <a16:creationId xmlns:a16="http://schemas.microsoft.com/office/drawing/2014/main" id="{EE02DB77-5E01-F5C8-F2A0-C2E886D00833}"/>
              </a:ext>
            </a:extLst>
          </p:cNvPr>
          <p:cNvSpPr txBox="1">
            <a:spLocks/>
          </p:cNvSpPr>
          <p:nvPr/>
        </p:nvSpPr>
        <p:spPr>
          <a:xfrm>
            <a:off x="15442825" y="86411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solidFill>
                <a:schemeClr val="bg1"/>
              </a:solidFill>
            </a:endParaRPr>
          </a:p>
        </p:txBody>
      </p:sp>
      <p:sp>
        <p:nvSpPr>
          <p:cNvPr id="6" name="Google Shape;539;p3">
            <a:extLst>
              <a:ext uri="{FF2B5EF4-FFF2-40B4-BE49-F238E27FC236}">
                <a16:creationId xmlns:a16="http://schemas.microsoft.com/office/drawing/2014/main" id="{850AFDCE-0C48-1103-534E-2889E7878DC1}"/>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0" name="Footer Placeholder 3">
            <a:extLst>
              <a:ext uri="{FF2B5EF4-FFF2-40B4-BE49-F238E27FC236}">
                <a16:creationId xmlns:a16="http://schemas.microsoft.com/office/drawing/2014/main" id="{9F301639-8AD8-7B59-EA07-FED9626CF547}"/>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 Materials in engineering</a:t>
            </a:r>
          </a:p>
        </p:txBody>
      </p:sp>
    </p:spTree>
    <p:extLst>
      <p:ext uri="{BB962C8B-B14F-4D97-AF65-F5344CB8AC3E}">
        <p14:creationId xmlns:p14="http://schemas.microsoft.com/office/powerpoint/2010/main" val="413863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825DB53-4CAF-1D86-EBBB-0F6A8CF266B0}"/>
              </a:ext>
            </a:extLst>
          </p:cNvPr>
          <p:cNvSpPr>
            <a:spLocks noGrp="1"/>
          </p:cNvSpPr>
          <p:nvPr>
            <p:ph type="title"/>
          </p:nvPr>
        </p:nvSpPr>
        <p:spPr>
          <a:xfrm>
            <a:off x="4922687" y="1261343"/>
            <a:ext cx="6380130" cy="6910070"/>
          </a:xfrm>
        </p:spPr>
        <p:txBody>
          <a:bodyPr/>
          <a:lstStyle/>
          <a:p>
            <a:r>
              <a:rPr lang="en-US" dirty="0"/>
              <a:t>1. Materials </a:t>
            </a:r>
            <a:br>
              <a:rPr lang="en-US" dirty="0"/>
            </a:br>
            <a:r>
              <a:rPr lang="en-US" dirty="0"/>
              <a:t>in engineering</a:t>
            </a:r>
          </a:p>
        </p:txBody>
      </p:sp>
      <p:sp>
        <p:nvSpPr>
          <p:cNvPr id="2" name="Slide Number Placeholder 5">
            <a:extLst>
              <a:ext uri="{FF2B5EF4-FFF2-40B4-BE49-F238E27FC236}">
                <a16:creationId xmlns:a16="http://schemas.microsoft.com/office/drawing/2014/main" id="{71A51F95-F7CD-A030-C7ED-148332BE74B2}"/>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2</a:t>
            </a:fld>
            <a:endParaRPr lang="en-US" b="0" dirty="0">
              <a:solidFill>
                <a:schemeClr val="bg1"/>
              </a:solidFill>
            </a:endParaRPr>
          </a:p>
        </p:txBody>
      </p:sp>
    </p:spTree>
    <p:extLst>
      <p:ext uri="{BB962C8B-B14F-4D97-AF65-F5344CB8AC3E}">
        <p14:creationId xmlns:p14="http://schemas.microsoft.com/office/powerpoint/2010/main" val="12458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US" dirty="0"/>
              <a:t>Learning outcomes</a:t>
            </a:r>
          </a:p>
        </p:txBody>
      </p:sp>
      <p:sp>
        <p:nvSpPr>
          <p:cNvPr id="15" name="Rectangle 14">
            <a:extLst>
              <a:ext uri="{FF2B5EF4-FFF2-40B4-BE49-F238E27FC236}">
                <a16:creationId xmlns:a16="http://schemas.microsoft.com/office/drawing/2014/main" id="{45CF07FC-8880-5B63-C634-11003758F81A}"/>
              </a:ext>
            </a:extLst>
          </p:cNvPr>
          <p:cNvSpPr/>
          <p:nvPr/>
        </p:nvSpPr>
        <p:spPr>
          <a:xfrm>
            <a:off x="411858" y="2291753"/>
            <a:ext cx="2313967" cy="400110"/>
          </a:xfrm>
          <a:prstGeom prst="rect">
            <a:avLst/>
          </a:prstGeom>
        </p:spPr>
        <p:txBody>
          <a:bodyPr wrap="none">
            <a:spAutoFit/>
          </a:bodyPr>
          <a:lstStyle/>
          <a:p>
            <a:r>
              <a:rPr lang="en-US" sz="2000">
                <a:latin typeface="Arial" panose="020B0604020202020204" pitchFamily="34" charset="0"/>
                <a:cs typeface="Arial" panose="020B0604020202020204" pitchFamily="34" charset="0"/>
              </a:rPr>
              <a:t>You will be able to:</a:t>
            </a:r>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22" name="TextBox 21">
            <a:extLst>
              <a:ext uri="{FF2B5EF4-FFF2-40B4-BE49-F238E27FC236}">
                <a16:creationId xmlns:a16="http://schemas.microsoft.com/office/drawing/2014/main" id="{F5E80F1B-10A0-3E8D-B1E1-14C238BB3530}"/>
              </a:ext>
            </a:extLst>
          </p:cNvPr>
          <p:cNvSpPr txBox="1"/>
          <p:nvPr/>
        </p:nvSpPr>
        <p:spPr>
          <a:xfrm>
            <a:off x="4458046" y="4314909"/>
            <a:ext cx="2999022" cy="923330"/>
          </a:xfrm>
          <a:prstGeom prst="rect">
            <a:avLst/>
          </a:prstGeom>
          <a:noFill/>
        </p:spPr>
        <p:txBody>
          <a:bodyPr wrap="square" rtlCol="0">
            <a:spAutoFit/>
          </a:bodyPr>
          <a:lstStyle/>
          <a:p>
            <a:pPr marL="114300" lvl="0" algn="ctr" rtl="0">
              <a:spcBef>
                <a:spcPts val="0"/>
              </a:spcBef>
              <a:spcAft>
                <a:spcPts val="0"/>
              </a:spcAft>
              <a:buSzPts val="1800"/>
            </a:pPr>
            <a:r>
              <a:rPr lang="en-GB">
                <a:latin typeface="Arial" panose="020B0604020202020204" pitchFamily="34" charset="0"/>
                <a:cs typeface="Arial" panose="020B0604020202020204" pitchFamily="34" charset="0"/>
              </a:rPr>
              <a:t>Make calculations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of battery capacity in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Watt-hours (</a:t>
            </a:r>
            <a:r>
              <a:rPr lang="en-GB" err="1">
                <a:latin typeface="Arial" panose="020B0604020202020204" pitchFamily="34" charset="0"/>
                <a:cs typeface="Arial" panose="020B0604020202020204" pitchFamily="34" charset="0"/>
              </a:rPr>
              <a:t>Wh</a:t>
            </a:r>
            <a:r>
              <a:rPr lang="en-GB">
                <a:latin typeface="Arial" panose="020B0604020202020204" pitchFamily="34" charset="0"/>
                <a:cs typeface="Arial" panose="020B0604020202020204" pitchFamily="34" charset="0"/>
              </a:rPr>
              <a:t>).</a:t>
            </a:r>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6783185"/>
            <a:ext cx="539750" cy="219240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pPr algn="r"/>
              <a:t>3</a:t>
            </a:fld>
            <a:endParaRPr lang="en-US" b="0"/>
          </a:p>
        </p:txBody>
      </p:sp>
      <p:sp>
        <p:nvSpPr>
          <p:cNvPr id="7" name="Graphic 5">
            <a:extLst>
              <a:ext uri="{FF2B5EF4-FFF2-40B4-BE49-F238E27FC236}">
                <a16:creationId xmlns:a16="http://schemas.microsoft.com/office/drawing/2014/main" id="{BF405E5E-E38C-2246-17F5-8996E364D9D1}"/>
              </a:ext>
            </a:extLst>
          </p:cNvPr>
          <p:cNvSpPr/>
          <p:nvPr/>
        </p:nvSpPr>
        <p:spPr>
          <a:xfrm>
            <a:off x="432201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90000" bIns="90000" rtlCol="0" anchor="ctr"/>
          <a:lstStyle/>
          <a:p>
            <a:pPr marL="114300" lvl="0" algn="ctr" rtl="0">
              <a:spcBef>
                <a:spcPts val="0"/>
              </a:spcBef>
              <a:spcAft>
                <a:spcPts val="0"/>
              </a:spcAft>
              <a:buSzPts val="1800"/>
            </a:pP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Suggest some materials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that could help to solve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an engineering problem.</a:t>
            </a:r>
          </a:p>
        </p:txBody>
      </p:sp>
      <p:sp>
        <p:nvSpPr>
          <p:cNvPr id="8" name="Graphic 5">
            <a:extLst>
              <a:ext uri="{FF2B5EF4-FFF2-40B4-BE49-F238E27FC236}">
                <a16:creationId xmlns:a16="http://schemas.microsoft.com/office/drawing/2014/main" id="{0E4DD01D-04A9-BFA0-32B4-2C6147D809AD}"/>
              </a:ext>
            </a:extLst>
          </p:cNvPr>
          <p:cNvSpPr/>
          <p:nvPr/>
        </p:nvSpPr>
        <p:spPr>
          <a:xfrm>
            <a:off x="568166"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rIns="144000" rtlCol="0" anchor="ctr"/>
          <a:lstStyle/>
          <a:p>
            <a:pPr marL="114300" lvl="0" algn="ctr" rtl="0">
              <a:spcBef>
                <a:spcPts val="0"/>
              </a:spcBef>
              <a:spcAft>
                <a:spcPts val="0"/>
              </a:spcAft>
              <a:buSzPts val="1800"/>
            </a:pPr>
            <a:r>
              <a:rPr lang="en-GB" dirty="0">
                <a:latin typeface="Arial" panose="020B0604020202020204" pitchFamily="34" charset="0"/>
                <a:cs typeface="Arial" panose="020B0604020202020204" pitchFamily="34" charset="0"/>
              </a:rPr>
              <a:t>Define an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engineering material.</a:t>
            </a:r>
          </a:p>
        </p:txBody>
      </p:sp>
      <p:sp>
        <p:nvSpPr>
          <p:cNvPr id="9" name="Graphic 5">
            <a:extLst>
              <a:ext uri="{FF2B5EF4-FFF2-40B4-BE49-F238E27FC236}">
                <a16:creationId xmlns:a16="http://schemas.microsoft.com/office/drawing/2014/main" id="{C0EAB24C-BB41-B9D9-099C-1F4B8351B4A4}"/>
              </a:ext>
            </a:extLst>
          </p:cNvPr>
          <p:cNvSpPr/>
          <p:nvPr/>
        </p:nvSpPr>
        <p:spPr>
          <a:xfrm>
            <a:off x="8059829" y="3258651"/>
            <a:ext cx="3277164" cy="3216033"/>
          </a:xfrm>
          <a:custGeom>
            <a:avLst/>
            <a:gdLst>
              <a:gd name="connsiteX0" fmla="*/ 1638583 w 3277164"/>
              <a:gd name="connsiteY0" fmla="*/ 0 h 3216033"/>
              <a:gd name="connsiteX1" fmla="*/ 324807 w 3277164"/>
              <a:gd name="connsiteY1" fmla="*/ 636872 h 3216033"/>
              <a:gd name="connsiteX2" fmla="*/ 0 w 3277164"/>
              <a:gd name="connsiteY2" fmla="*/ 2068301 h 3216033"/>
              <a:gd name="connsiteX3" fmla="*/ 909459 w 3277164"/>
              <a:gd name="connsiteY3" fmla="*/ 3216033 h 3216033"/>
              <a:gd name="connsiteX4" fmla="*/ 2367706 w 3277164"/>
              <a:gd name="connsiteY4" fmla="*/ 3216033 h 3216033"/>
              <a:gd name="connsiteX5" fmla="*/ 3277165 w 3277164"/>
              <a:gd name="connsiteY5" fmla="*/ 2068301 h 3216033"/>
              <a:gd name="connsiteX6" fmla="*/ 2952697 w 3277164"/>
              <a:gd name="connsiteY6" fmla="*/ 636872 h 3216033"/>
              <a:gd name="connsiteX7" fmla="*/ 1638583 w 3277164"/>
              <a:gd name="connsiteY7" fmla="*/ 0 h 32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77164" h="3216033">
                <a:moveTo>
                  <a:pt x="1638583" y="0"/>
                </a:moveTo>
                <a:lnTo>
                  <a:pt x="324807" y="636872"/>
                </a:lnTo>
                <a:lnTo>
                  <a:pt x="0" y="2068301"/>
                </a:lnTo>
                <a:lnTo>
                  <a:pt x="909459" y="3216033"/>
                </a:lnTo>
                <a:lnTo>
                  <a:pt x="2367706" y="3216033"/>
                </a:lnTo>
                <a:lnTo>
                  <a:pt x="3277165" y="2068301"/>
                </a:lnTo>
                <a:lnTo>
                  <a:pt x="2952697" y="636872"/>
                </a:lnTo>
                <a:lnTo>
                  <a:pt x="1638583" y="0"/>
                </a:lnTo>
                <a:close/>
              </a:path>
            </a:pathLst>
          </a:custGeom>
          <a:solidFill>
            <a:srgbClr val="EBEBEB"/>
          </a:solidFill>
          <a:ln w="135048" cap="flat">
            <a:gradFill>
              <a:gsLst>
                <a:gs pos="0">
                  <a:srgbClr val="FF7500"/>
                </a:gs>
                <a:gs pos="18000">
                  <a:srgbClr val="FB6C08"/>
                </a:gs>
                <a:gs pos="47000">
                  <a:srgbClr val="F15421"/>
                </a:gs>
                <a:gs pos="84000">
                  <a:srgbClr val="E02E48"/>
                </a:gs>
                <a:gs pos="100000">
                  <a:srgbClr val="D91C5C"/>
                </a:gs>
              </a:gsLst>
              <a:lin ang="18900242" scaled="1"/>
            </a:gradFill>
            <a:prstDash val="solid"/>
            <a:miter/>
          </a:ln>
        </p:spPr>
        <p:txBody>
          <a:bodyPr tIns="216000" rIns="144000" bIns="90000" rtlCol="0" anchor="ctr"/>
          <a:lstStyle/>
          <a:p>
            <a:pPr marL="114300" lvl="0" algn="ctr" rtl="0">
              <a:lnSpc>
                <a:spcPct val="115000"/>
              </a:lnSpc>
              <a:spcBef>
                <a:spcPts val="0"/>
              </a:spcBef>
              <a:spcAft>
                <a:spcPts val="0"/>
              </a:spcAft>
              <a:buSzPts val="1800"/>
            </a:pPr>
            <a:r>
              <a:rPr lang="en-GB" dirty="0">
                <a:latin typeface="Arial" panose="020B0604020202020204" pitchFamily="34" charset="0"/>
                <a:cs typeface="Arial" panose="020B0604020202020204" pitchFamily="34" charset="0"/>
              </a:rPr>
              <a:t>Identify some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materials that allow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personal protective equipment (PPE) to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keep you safe.</a:t>
            </a:r>
          </a:p>
        </p:txBody>
      </p:sp>
      <p:sp>
        <p:nvSpPr>
          <p:cNvPr id="11" name="Footer Placeholder 3">
            <a:extLst>
              <a:ext uri="{FF2B5EF4-FFF2-40B4-BE49-F238E27FC236}">
                <a16:creationId xmlns:a16="http://schemas.microsoft.com/office/drawing/2014/main" id="{594ECA57-D4B0-4A8C-657D-04F5E3A2AA35}"/>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solidFill>
                  <a:schemeClr val="bg1"/>
                </a:solidFill>
              </a:rPr>
              <a:t>1. Materials in engineering</a:t>
            </a:r>
          </a:p>
        </p:txBody>
      </p:sp>
      <p:sp>
        <p:nvSpPr>
          <p:cNvPr id="2" name="Google Shape;539;p3">
            <a:extLst>
              <a:ext uri="{FF2B5EF4-FFF2-40B4-BE49-F238E27FC236}">
                <a16:creationId xmlns:a16="http://schemas.microsoft.com/office/drawing/2014/main" id="{1725A0FD-44EE-0CB3-19FB-BFFCB30A48CE}"/>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109773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31CA0B-BFA8-CD47-E02A-D1D3AEA50431}"/>
              </a:ext>
            </a:extLst>
          </p:cNvPr>
          <p:cNvSpPr>
            <a:spLocks noGrp="1"/>
          </p:cNvSpPr>
          <p:nvPr>
            <p:ph type="title"/>
          </p:nvPr>
        </p:nvSpPr>
        <p:spPr/>
        <p:txBody>
          <a:bodyPr/>
          <a:lstStyle/>
          <a:p>
            <a:r>
              <a:rPr lang="en-GB" sz="4400" dirty="0"/>
              <a:t>Engineers and the materials they use</a:t>
            </a:r>
            <a:endParaRPr lang="en-US" dirty="0"/>
          </a:p>
        </p:txBody>
      </p:sp>
      <p:sp>
        <p:nvSpPr>
          <p:cNvPr id="4" name="Slide Number Placeholder 5">
            <a:extLst>
              <a:ext uri="{FF2B5EF4-FFF2-40B4-BE49-F238E27FC236}">
                <a16:creationId xmlns:a16="http://schemas.microsoft.com/office/drawing/2014/main" id="{DAE5765A-15C4-6DBF-BC43-3DCF30DC80ED}"/>
              </a:ext>
            </a:extLst>
          </p:cNvPr>
          <p:cNvSpPr txBox="1">
            <a:spLocks/>
          </p:cNvSpPr>
          <p:nvPr/>
        </p:nvSpPr>
        <p:spPr>
          <a:xfrm>
            <a:off x="15702721" y="832697"/>
            <a:ext cx="539750" cy="486833"/>
          </a:xfrm>
          <a:prstGeom prst="rect">
            <a:avLst/>
          </a:prstGeom>
        </p:spPr>
        <p:txBody>
          <a:bodyPr vert="horz" lIns="91440" tIns="45720" rIns="91440" bIns="4572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a:p>
        </p:txBody>
      </p:sp>
      <p:sp>
        <p:nvSpPr>
          <p:cNvPr id="5" name="Slide Number Placeholder 5">
            <a:extLst>
              <a:ext uri="{FF2B5EF4-FFF2-40B4-BE49-F238E27FC236}">
                <a16:creationId xmlns:a16="http://schemas.microsoft.com/office/drawing/2014/main" id="{A92B0872-AFFB-0476-C756-972D217B3365}"/>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4</a:t>
            </a:fld>
            <a:endParaRPr lang="en-US" b="0">
              <a:solidFill>
                <a:schemeClr val="bg1"/>
              </a:solidFill>
            </a:endParaRPr>
          </a:p>
        </p:txBody>
      </p:sp>
      <p:sp>
        <p:nvSpPr>
          <p:cNvPr id="14" name="TextBox 13">
            <a:extLst>
              <a:ext uri="{FF2B5EF4-FFF2-40B4-BE49-F238E27FC236}">
                <a16:creationId xmlns:a16="http://schemas.microsoft.com/office/drawing/2014/main" id="{70CCF493-F511-745F-4BB5-DB9577A144A3}"/>
              </a:ext>
            </a:extLst>
          </p:cNvPr>
          <p:cNvSpPr txBox="1"/>
          <p:nvPr/>
        </p:nvSpPr>
        <p:spPr>
          <a:xfrm>
            <a:off x="1011267" y="5744252"/>
            <a:ext cx="2997295"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Concrete for buildings</a:t>
            </a:r>
            <a:endParaRPr lang="en-GB" sz="2000" b="1" dirty="0">
              <a:latin typeface="Arial" panose="020B0604020202020204" pitchFamily="34" charset="0"/>
              <a:cs typeface="Arial" panose="020B0604020202020204" pitchFamily="34" charset="0"/>
            </a:endParaRPr>
          </a:p>
        </p:txBody>
      </p:sp>
      <p:sp>
        <p:nvSpPr>
          <p:cNvPr id="17" name="Content Placeholder 11">
            <a:extLst>
              <a:ext uri="{FF2B5EF4-FFF2-40B4-BE49-F238E27FC236}">
                <a16:creationId xmlns:a16="http://schemas.microsoft.com/office/drawing/2014/main" id="{97C06983-5176-8EA6-5EA0-20BFC58C3945}"/>
              </a:ext>
            </a:extLst>
          </p:cNvPr>
          <p:cNvSpPr txBox="1">
            <a:spLocks/>
          </p:cNvSpPr>
          <p:nvPr/>
        </p:nvSpPr>
        <p:spPr>
          <a:xfrm>
            <a:off x="1904397" y="6810180"/>
            <a:ext cx="10703900" cy="1806098"/>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7500" algn="l" rtl="0">
              <a:lnSpc>
                <a:spcPct val="100000"/>
              </a:lnSpc>
              <a:spcBef>
                <a:spcPts val="0"/>
              </a:spcBef>
              <a:spcAft>
                <a:spcPts val="600"/>
              </a:spcAft>
              <a:buClr>
                <a:srgbClr val="000000"/>
              </a:buClr>
              <a:buSzPct val="70000"/>
              <a:buFont typeface="Arial" panose="020B0604020202020204" pitchFamily="34" charset="0"/>
              <a:buChar char="•"/>
            </a:pPr>
            <a:r>
              <a:rPr lang="en-GB" sz="1800" dirty="0"/>
              <a:t>Discuss why each material is a good choice for its application.</a:t>
            </a:r>
          </a:p>
          <a:p>
            <a:pPr marL="457200" marR="0" lvl="0" indent="-317500" algn="l" rtl="0">
              <a:lnSpc>
                <a:spcPct val="100000"/>
              </a:lnSpc>
              <a:spcBef>
                <a:spcPts val="0"/>
              </a:spcBef>
              <a:spcAft>
                <a:spcPts val="6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What is an engineering material? Discuss your ideas and think of a definition.</a:t>
            </a:r>
          </a:p>
          <a:p>
            <a:pPr marL="457200" marR="0" lvl="0" indent="-317500" algn="l" rtl="0">
              <a:lnSpc>
                <a:spcPct val="100000"/>
              </a:lnSpc>
              <a:spcBef>
                <a:spcPts val="0"/>
              </a:spcBef>
              <a:spcAft>
                <a:spcPts val="60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Suggest what knowledge and understanding an engineer might need to work with materials.</a:t>
            </a:r>
          </a:p>
        </p:txBody>
      </p:sp>
      <p:sp>
        <p:nvSpPr>
          <p:cNvPr id="26" name="Graphic 24">
            <a:extLst>
              <a:ext uri="{FF2B5EF4-FFF2-40B4-BE49-F238E27FC236}">
                <a16:creationId xmlns:a16="http://schemas.microsoft.com/office/drawing/2014/main" id="{CB861E91-4496-DD24-B56C-FCF60AAB09E9}"/>
              </a:ext>
            </a:extLst>
          </p:cNvPr>
          <p:cNvSpPr/>
          <p:nvPr/>
        </p:nvSpPr>
        <p:spPr>
          <a:xfrm>
            <a:off x="4876944" y="2894615"/>
            <a:ext cx="2789944" cy="2701004"/>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BEBA8EAE-BF5A-486C-A8C5-ECC9F3942E4B}">
                  <a14:imgProps xmlns:a14="http://schemas.microsoft.com/office/drawing/2010/main">
                    <a14:imgLayer r:embed="rId4">
                      <a14:imgEffect>
                        <a14:brightnessContrast bright="3000" contrast="15000"/>
                      </a14:imgEffect>
                    </a14:imgLayer>
                  </a14:imgProps>
                </a:ext>
                <a:ext uri="{28A0092B-C50C-407E-A947-70E740481C1C}">
                  <a14:useLocalDpi xmlns:a14="http://schemas.microsoft.com/office/drawing/2010/main"/>
                </a:ext>
              </a:extLst>
            </a:blip>
            <a:stretch>
              <a:fillRect r="6947"/>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7" name="Graphic 24">
            <a:extLst>
              <a:ext uri="{FF2B5EF4-FFF2-40B4-BE49-F238E27FC236}">
                <a16:creationId xmlns:a16="http://schemas.microsoft.com/office/drawing/2014/main" id="{BA173D4A-D624-4A49-17BC-93E4C891B1CC}"/>
              </a:ext>
            </a:extLst>
          </p:cNvPr>
          <p:cNvSpPr/>
          <p:nvPr/>
        </p:nvSpPr>
        <p:spPr>
          <a:xfrm>
            <a:off x="12608297" y="2838883"/>
            <a:ext cx="2789944" cy="2701004"/>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tretch>
              <a:fillRect r="6947"/>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8" name="Graphic 24">
            <a:extLst>
              <a:ext uri="{FF2B5EF4-FFF2-40B4-BE49-F238E27FC236}">
                <a16:creationId xmlns:a16="http://schemas.microsoft.com/office/drawing/2014/main" id="{8DFD4E56-A9D1-DC2E-2555-D76228B502E7}"/>
              </a:ext>
            </a:extLst>
          </p:cNvPr>
          <p:cNvSpPr/>
          <p:nvPr/>
        </p:nvSpPr>
        <p:spPr>
          <a:xfrm>
            <a:off x="8742621" y="2838883"/>
            <a:ext cx="2789944" cy="2701004"/>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6" cstate="email">
              <a:extLst>
                <a:ext uri="{28A0092B-C50C-407E-A947-70E740481C1C}">
                  <a14:useLocalDpi xmlns:a14="http://schemas.microsoft.com/office/drawing/2010/main"/>
                </a:ext>
              </a:extLst>
            </a:blip>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9" name="Graphic 24">
            <a:extLst>
              <a:ext uri="{FF2B5EF4-FFF2-40B4-BE49-F238E27FC236}">
                <a16:creationId xmlns:a16="http://schemas.microsoft.com/office/drawing/2014/main" id="{F89C3BEB-8466-10DB-2B7A-0D52B1DA054C}"/>
              </a:ext>
            </a:extLst>
          </p:cNvPr>
          <p:cNvSpPr/>
          <p:nvPr/>
        </p:nvSpPr>
        <p:spPr>
          <a:xfrm>
            <a:off x="1011267" y="2842446"/>
            <a:ext cx="2789944" cy="2701004"/>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7" cstate="email">
              <a:extLst>
                <a:ext uri="{BEBA8EAE-BF5A-486C-A8C5-ECC9F3942E4B}">
                  <a14:imgProps xmlns:a14="http://schemas.microsoft.com/office/drawing/2010/main">
                    <a14:imgLayer r:embed="rId8">
                      <a14:imgEffect>
                        <a14:brightnessContrast bright="25000"/>
                      </a14:imgEffect>
                    </a14:imgLayer>
                  </a14:imgProps>
                </a:ext>
                <a:ext uri="{28A0092B-C50C-407E-A947-70E740481C1C}">
                  <a14:useLocalDpi xmlns:a14="http://schemas.microsoft.com/office/drawing/2010/main"/>
                </a:ext>
              </a:extLst>
            </a:blip>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30" name="TextBox 29">
            <a:extLst>
              <a:ext uri="{FF2B5EF4-FFF2-40B4-BE49-F238E27FC236}">
                <a16:creationId xmlns:a16="http://schemas.microsoft.com/office/drawing/2014/main" id="{1C85D2BB-EB86-1C3F-D98B-C314E5CD65BC}"/>
              </a:ext>
            </a:extLst>
          </p:cNvPr>
          <p:cNvSpPr txBox="1"/>
          <p:nvPr/>
        </p:nvSpPr>
        <p:spPr>
          <a:xfrm>
            <a:off x="5058987" y="5780076"/>
            <a:ext cx="2474844"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UPVC for guttering</a:t>
            </a:r>
            <a:endParaRPr lang="en-GB" sz="20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D054C451-0065-1D3A-0D17-FF8760FA1023}"/>
              </a:ext>
            </a:extLst>
          </p:cNvPr>
          <p:cNvSpPr txBox="1"/>
          <p:nvPr/>
        </p:nvSpPr>
        <p:spPr>
          <a:xfrm>
            <a:off x="8949158" y="5699063"/>
            <a:ext cx="2474844" cy="707886"/>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High speed steel</a:t>
            </a:r>
          </a:p>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(HSS) for drill bits</a:t>
            </a:r>
            <a:endParaRPr lang="en-GB" sz="2000" b="1"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60E2AE93-6FD3-D14A-CA98-41E1CD47C59D}"/>
              </a:ext>
            </a:extLst>
          </p:cNvPr>
          <p:cNvSpPr txBox="1"/>
          <p:nvPr/>
        </p:nvSpPr>
        <p:spPr>
          <a:xfrm>
            <a:off x="12765847" y="5744252"/>
            <a:ext cx="2474844" cy="707886"/>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PLA plastic for </a:t>
            </a:r>
            <a:br>
              <a:rPr lang="en-GB" sz="2000" b="1" dirty="0">
                <a:solidFill>
                  <a:schemeClr val="dk1"/>
                </a:solidFill>
                <a:latin typeface="Arial" panose="020B0604020202020204" pitchFamily="34" charset="0"/>
                <a:cs typeface="Arial" panose="020B0604020202020204" pitchFamily="34" charset="0"/>
              </a:rPr>
            </a:br>
            <a:r>
              <a:rPr lang="en-GB" sz="2000" b="1" dirty="0">
                <a:solidFill>
                  <a:schemeClr val="dk1"/>
                </a:solidFill>
                <a:latin typeface="Arial" panose="020B0604020202020204" pitchFamily="34" charset="0"/>
                <a:cs typeface="Arial" panose="020B0604020202020204" pitchFamily="34" charset="0"/>
              </a:rPr>
              <a:t>3D printing</a:t>
            </a:r>
            <a:endParaRPr lang="en-GB" sz="2000" b="1" dirty="0">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28D4AEC5-3C73-33F5-DAF6-79887068E1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209406" y="285811"/>
            <a:ext cx="946752" cy="922784"/>
          </a:xfrm>
          <a:prstGeom prst="rect">
            <a:avLst/>
          </a:prstGeom>
        </p:spPr>
      </p:pic>
      <p:pic>
        <p:nvPicPr>
          <p:cNvPr id="36" name="Graphic 35">
            <a:extLst>
              <a:ext uri="{FF2B5EF4-FFF2-40B4-BE49-F238E27FC236}">
                <a16:creationId xmlns:a16="http://schemas.microsoft.com/office/drawing/2014/main" id="{E9D45531-0524-B30B-D5A9-91DE76FF820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09406" y="285811"/>
            <a:ext cx="946752" cy="914659"/>
          </a:xfrm>
          <a:prstGeom prst="rect">
            <a:avLst/>
          </a:prstGeom>
        </p:spPr>
      </p:pic>
      <p:pic>
        <p:nvPicPr>
          <p:cNvPr id="6" name="Graphic 5">
            <a:extLst>
              <a:ext uri="{FF2B5EF4-FFF2-40B4-BE49-F238E27FC236}">
                <a16:creationId xmlns:a16="http://schemas.microsoft.com/office/drawing/2014/main" id="{3D4A5876-AEE5-8120-3FDD-C2E5FC92538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100098" y="6406949"/>
            <a:ext cx="994826" cy="961665"/>
          </a:xfrm>
          <a:prstGeom prst="rect">
            <a:avLst/>
          </a:prstGeom>
        </p:spPr>
      </p:pic>
      <p:sp>
        <p:nvSpPr>
          <p:cNvPr id="2" name="Footer Placeholder 3">
            <a:extLst>
              <a:ext uri="{FF2B5EF4-FFF2-40B4-BE49-F238E27FC236}">
                <a16:creationId xmlns:a16="http://schemas.microsoft.com/office/drawing/2014/main" id="{5E157B39-D053-3286-35FF-2F6F2F112353}"/>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2926115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81977-124F-3ED8-52C9-CDC254CFD1C2}"/>
              </a:ext>
            </a:extLst>
          </p:cNvPr>
          <p:cNvSpPr>
            <a:spLocks noGrp="1"/>
          </p:cNvSpPr>
          <p:nvPr>
            <p:ph type="title"/>
          </p:nvPr>
        </p:nvSpPr>
        <p:spPr/>
        <p:txBody>
          <a:bodyPr/>
          <a:lstStyle/>
          <a:p>
            <a:r>
              <a:rPr lang="en-GB" dirty="0"/>
              <a:t>Purposes, properties, materials and sustainability</a:t>
            </a:r>
            <a:endParaRPr lang="en-US" dirty="0"/>
          </a:p>
        </p:txBody>
      </p:sp>
      <p:sp>
        <p:nvSpPr>
          <p:cNvPr id="3" name="Rectangle 2">
            <a:extLst>
              <a:ext uri="{FF2B5EF4-FFF2-40B4-BE49-F238E27FC236}">
                <a16:creationId xmlns:a16="http://schemas.microsoft.com/office/drawing/2014/main" id="{A43D938B-482E-DED5-6521-C7DA6129D3D8}"/>
              </a:ext>
            </a:extLst>
          </p:cNvPr>
          <p:cNvSpPr/>
          <p:nvPr/>
        </p:nvSpPr>
        <p:spPr>
          <a:xfrm>
            <a:off x="428187" y="2291753"/>
            <a:ext cx="11572399" cy="766172"/>
          </a:xfrm>
          <a:prstGeom prst="rect">
            <a:avLst/>
          </a:prstGeom>
        </p:spPr>
        <p:txBody>
          <a:bodyPr wrap="none">
            <a:spAutoFit/>
          </a:bodyPr>
          <a:lstStyle/>
          <a:p>
            <a:pPr marL="0" marR="0" lvl="0" indent="0" algn="l" rtl="0">
              <a:lnSpc>
                <a:spcPct val="107000"/>
              </a:lnSpc>
              <a:spcBef>
                <a:spcPts val="800"/>
              </a:spcBef>
              <a:spcAft>
                <a:spcPts val="0"/>
              </a:spcAft>
              <a:buClr>
                <a:srgbClr val="000000"/>
              </a:buClr>
              <a:buSzPts val="1300"/>
              <a:buFont typeface="Arial"/>
              <a:buNone/>
            </a:pPr>
            <a:r>
              <a:rPr lang="en-GB" b="0" i="0" u="none" strike="noStrike" cap="none" dirty="0">
                <a:solidFill>
                  <a:schemeClr val="dk1"/>
                </a:solidFill>
                <a:latin typeface="Arial" panose="020B0604020202020204" pitchFamily="34" charset="0"/>
                <a:ea typeface="Arial"/>
                <a:cs typeface="Arial" panose="020B0604020202020204" pitchFamily="34" charset="0"/>
                <a:sym typeface="Arial"/>
              </a:rPr>
              <a:t>An engineering material is any material used in the construction or production of artificial structures and objects.</a:t>
            </a:r>
          </a:p>
          <a:p>
            <a:pPr marL="0" marR="0" lvl="0" indent="0" algn="l" rtl="0">
              <a:lnSpc>
                <a:spcPct val="107000"/>
              </a:lnSpc>
              <a:spcBef>
                <a:spcPts val="800"/>
              </a:spcBef>
              <a:spcAft>
                <a:spcPts val="0"/>
              </a:spcAft>
              <a:buClr>
                <a:srgbClr val="000000"/>
              </a:buClr>
              <a:buSzPts val="1300"/>
              <a:buFont typeface="Arial"/>
              <a:buNone/>
            </a:pPr>
            <a:r>
              <a:rPr lang="en-GB" b="0" i="0" u="none" strike="noStrike" cap="none" dirty="0">
                <a:solidFill>
                  <a:schemeClr val="dk1"/>
                </a:solidFill>
                <a:latin typeface="Arial" panose="020B0604020202020204" pitchFamily="34" charset="0"/>
                <a:ea typeface="Arial"/>
                <a:cs typeface="Arial" panose="020B0604020202020204" pitchFamily="34" charset="0"/>
                <a:sym typeface="Arial"/>
              </a:rPr>
              <a:t> </a:t>
            </a:r>
            <a:endParaRPr lang="en-GB"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8" name="Content Placeholder 11">
            <a:extLst>
              <a:ext uri="{FF2B5EF4-FFF2-40B4-BE49-F238E27FC236}">
                <a16:creationId xmlns:a16="http://schemas.microsoft.com/office/drawing/2014/main" id="{9363D796-227B-524B-DA3A-160479347C63}"/>
              </a:ext>
            </a:extLst>
          </p:cNvPr>
          <p:cNvSpPr txBox="1">
            <a:spLocks/>
          </p:cNvSpPr>
          <p:nvPr/>
        </p:nvSpPr>
        <p:spPr>
          <a:xfrm>
            <a:off x="604157" y="2822394"/>
            <a:ext cx="15226017" cy="3413426"/>
          </a:xfrm>
          <a:prstGeom prst="rect">
            <a:avLst/>
          </a:prstGeom>
          <a:ln w="28575">
            <a:gradFill flip="none" rotWithShape="1">
              <a:gsLst>
                <a:gs pos="15000">
                  <a:srgbClr val="FF7500"/>
                </a:gs>
                <a:gs pos="99000">
                  <a:srgbClr val="D91C5C"/>
                </a:gs>
              </a:gsLst>
              <a:lin ang="18900000" scaled="0"/>
              <a:tileRect/>
            </a:gradFill>
            <a:prstDash val="dash"/>
          </a:ln>
        </p:spPr>
        <p:txBody>
          <a:bodyPr vert="horz" lIns="288000" tIns="288000" rIns="288000" bIns="288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20650" lvl="0">
              <a:lnSpc>
                <a:spcPct val="100000"/>
              </a:lnSpc>
              <a:spcBef>
                <a:spcPts val="0"/>
              </a:spcBef>
              <a:buSzPts val="1700"/>
            </a:pPr>
            <a:endParaRPr lang="en-GB" sz="1800" dirty="0"/>
          </a:p>
        </p:txBody>
      </p:sp>
      <p:sp>
        <p:nvSpPr>
          <p:cNvPr id="9" name="Content Placeholder 11">
            <a:extLst>
              <a:ext uri="{FF2B5EF4-FFF2-40B4-BE49-F238E27FC236}">
                <a16:creationId xmlns:a16="http://schemas.microsoft.com/office/drawing/2014/main" id="{C66455A3-DD44-A010-5BC6-76C18908D5A6}"/>
              </a:ext>
            </a:extLst>
          </p:cNvPr>
          <p:cNvSpPr txBox="1">
            <a:spLocks/>
          </p:cNvSpPr>
          <p:nvPr/>
        </p:nvSpPr>
        <p:spPr>
          <a:xfrm>
            <a:off x="965372" y="6925157"/>
            <a:ext cx="14594928" cy="1532813"/>
          </a:xfrm>
          <a:prstGeom prst="rect">
            <a:avLst/>
          </a:prstGeom>
          <a:solidFill>
            <a:srgbClr val="ECECED"/>
          </a:solidFill>
          <a:ln w="28575">
            <a:gradFill flip="none" rotWithShape="1">
              <a:gsLst>
                <a:gs pos="21000">
                  <a:srgbClr val="FF7500"/>
                </a:gs>
                <a:gs pos="98000">
                  <a:srgbClr val="D91C5C"/>
                </a:gs>
              </a:gsLst>
              <a:lin ang="18900000" scaled="1"/>
              <a:tileRect/>
            </a:gradFill>
          </a:ln>
        </p:spPr>
        <p:txBody>
          <a:bodyPr vert="horz" lIns="251999"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1150" algn="l" rtl="0">
              <a:lnSpc>
                <a:spcPct val="100000"/>
              </a:lnSpc>
              <a:spcBef>
                <a:spcPts val="0"/>
              </a:spcBef>
              <a:spcAft>
                <a:spcPts val="0"/>
              </a:spcAft>
              <a:buClr>
                <a:srgbClr val="000000"/>
              </a:buClr>
              <a:buSzPts val="1300"/>
              <a:buFont typeface="Arial" panose="020B0604020202020204" pitchFamily="34" charset="0"/>
              <a:buChar char="•"/>
            </a:pPr>
            <a:endParaRPr lang="en-GB" sz="1800" b="0" i="0" u="none" strike="noStrike" cap="none" dirty="0">
              <a:solidFill>
                <a:srgbClr val="000000"/>
              </a:solidFill>
              <a:latin typeface="Arial"/>
              <a:ea typeface="Arial"/>
              <a:cs typeface="Arial"/>
              <a:sym typeface="Arial"/>
            </a:endParaRPr>
          </a:p>
        </p:txBody>
      </p:sp>
      <p:sp>
        <p:nvSpPr>
          <p:cNvPr id="14" name="TextBox 13">
            <a:extLst>
              <a:ext uri="{FF2B5EF4-FFF2-40B4-BE49-F238E27FC236}">
                <a16:creationId xmlns:a16="http://schemas.microsoft.com/office/drawing/2014/main" id="{F73F4DF5-23D3-29C5-3394-66F506A81997}"/>
              </a:ext>
            </a:extLst>
          </p:cNvPr>
          <p:cNvSpPr txBox="1"/>
          <p:nvPr/>
        </p:nvSpPr>
        <p:spPr>
          <a:xfrm>
            <a:off x="6061862" y="7123340"/>
            <a:ext cx="5122255" cy="923330"/>
          </a:xfrm>
          <a:prstGeom prst="rect">
            <a:avLst/>
          </a:prstGeom>
          <a:noFill/>
        </p:spPr>
        <p:txBody>
          <a:bodyPr wrap="square">
            <a:spAutoFit/>
          </a:bodyPr>
          <a:lstStyle/>
          <a:p>
            <a:pPr marL="457200" marR="0" lvl="0" indent="-311150" algn="l" rtl="0">
              <a:lnSpc>
                <a:spcPct val="100000"/>
              </a:lnSpc>
              <a:spcBef>
                <a:spcPts val="0"/>
              </a:spcBef>
              <a:spcAft>
                <a:spcPts val="0"/>
              </a:spcAft>
              <a:buClr>
                <a:srgbClr val="000000"/>
              </a:buClr>
              <a:buSzPts val="13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Discuss why each of these aspects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of a project (purpose, properties, materials) is important for engineers to consider.</a:t>
            </a:r>
          </a:p>
        </p:txBody>
      </p:sp>
      <p:sp>
        <p:nvSpPr>
          <p:cNvPr id="19" name="Content Placeholder 11">
            <a:extLst>
              <a:ext uri="{FF2B5EF4-FFF2-40B4-BE49-F238E27FC236}">
                <a16:creationId xmlns:a16="http://schemas.microsoft.com/office/drawing/2014/main" id="{E2C73194-3BB9-5F2B-1E06-FDDDD9A60834}"/>
              </a:ext>
            </a:extLst>
          </p:cNvPr>
          <p:cNvSpPr txBox="1">
            <a:spLocks/>
          </p:cNvSpPr>
          <p:nvPr/>
        </p:nvSpPr>
        <p:spPr>
          <a:xfrm>
            <a:off x="1504948" y="3512660"/>
            <a:ext cx="3553574" cy="1328538"/>
          </a:xfrm>
          <a:prstGeom prst="rect">
            <a:avLst/>
          </a:prstGeom>
          <a:ln w="28575">
            <a:gradFill flip="none" rotWithShape="1">
              <a:gsLst>
                <a:gs pos="21000">
                  <a:srgbClr val="FF7500"/>
                </a:gs>
                <a:gs pos="98000">
                  <a:srgbClr val="D91C5C"/>
                </a:gs>
              </a:gsLst>
              <a:lin ang="18900000" scaled="1"/>
              <a:tileRect/>
            </a:grad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Engineers first understand the </a:t>
            </a:r>
            <a:r>
              <a:rPr lang="en-GB" sz="1800" b="1" i="0" u="none" strike="noStrike" cap="none" dirty="0">
                <a:solidFill>
                  <a:srgbClr val="000000"/>
                </a:solidFill>
                <a:latin typeface="Arial"/>
                <a:ea typeface="Arial"/>
                <a:cs typeface="Arial"/>
                <a:sym typeface="Arial"/>
              </a:rPr>
              <a:t>purpose </a:t>
            </a:r>
            <a:r>
              <a:rPr lang="en-GB" sz="1800" b="0" i="0" u="none" strike="noStrike" cap="none" dirty="0">
                <a:solidFill>
                  <a:srgbClr val="000000"/>
                </a:solidFill>
                <a:latin typeface="Arial"/>
                <a:ea typeface="Arial"/>
                <a:cs typeface="Arial"/>
                <a:sym typeface="Arial"/>
              </a:rPr>
              <a:t>of the materials they will use…</a:t>
            </a:r>
          </a:p>
        </p:txBody>
      </p:sp>
      <p:sp>
        <p:nvSpPr>
          <p:cNvPr id="20" name="Content Placeholder 11">
            <a:extLst>
              <a:ext uri="{FF2B5EF4-FFF2-40B4-BE49-F238E27FC236}">
                <a16:creationId xmlns:a16="http://schemas.microsoft.com/office/drawing/2014/main" id="{2D0C0C94-BA92-F889-AFB5-1050C9AA07FD}"/>
              </a:ext>
            </a:extLst>
          </p:cNvPr>
          <p:cNvSpPr txBox="1">
            <a:spLocks/>
          </p:cNvSpPr>
          <p:nvPr/>
        </p:nvSpPr>
        <p:spPr>
          <a:xfrm>
            <a:off x="6448086" y="3531240"/>
            <a:ext cx="3562270" cy="1328538"/>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…which helps them identify what </a:t>
            </a:r>
            <a:r>
              <a:rPr lang="en-GB" sz="1800" b="1" i="0" u="none" strike="noStrike" cap="none" dirty="0">
                <a:solidFill>
                  <a:srgbClr val="000000"/>
                </a:solidFill>
                <a:latin typeface="Arial"/>
                <a:ea typeface="Arial"/>
                <a:cs typeface="Arial"/>
                <a:sym typeface="Arial"/>
              </a:rPr>
              <a:t>properties</a:t>
            </a:r>
            <a:r>
              <a:rPr lang="en-GB" sz="1800" b="0" i="0" u="none" strike="noStrike" cap="none" dirty="0">
                <a:solidFill>
                  <a:srgbClr val="000000"/>
                </a:solidFill>
                <a:latin typeface="Arial"/>
                <a:ea typeface="Arial"/>
                <a:cs typeface="Arial"/>
                <a:sym typeface="Arial"/>
              </a:rPr>
              <a:t> these materials need to have…</a:t>
            </a:r>
          </a:p>
        </p:txBody>
      </p:sp>
      <p:sp>
        <p:nvSpPr>
          <p:cNvPr id="21" name="Content Placeholder 11">
            <a:extLst>
              <a:ext uri="{FF2B5EF4-FFF2-40B4-BE49-F238E27FC236}">
                <a16:creationId xmlns:a16="http://schemas.microsoft.com/office/drawing/2014/main" id="{441E8B92-121B-2CB2-E975-D7FD6EC3CDED}"/>
              </a:ext>
            </a:extLst>
          </p:cNvPr>
          <p:cNvSpPr txBox="1">
            <a:spLocks/>
          </p:cNvSpPr>
          <p:nvPr/>
        </p:nvSpPr>
        <p:spPr>
          <a:xfrm>
            <a:off x="11399920" y="3531239"/>
            <a:ext cx="3553573" cy="1328539"/>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…which helps them choose the right </a:t>
            </a:r>
            <a:r>
              <a:rPr lang="en-GB" sz="1800" b="1" i="0" u="none" strike="noStrike" cap="none" dirty="0">
                <a:solidFill>
                  <a:srgbClr val="000000"/>
                </a:solidFill>
                <a:latin typeface="Arial"/>
                <a:ea typeface="Arial"/>
                <a:cs typeface="Arial"/>
                <a:sym typeface="Arial"/>
              </a:rPr>
              <a:t>materials</a:t>
            </a:r>
            <a:r>
              <a:rPr lang="en-GB" sz="1800" b="0" i="0" u="none" strike="noStrike" cap="none" dirty="0">
                <a:solidFill>
                  <a:srgbClr val="000000"/>
                </a:solidFill>
                <a:latin typeface="Arial"/>
                <a:ea typeface="Arial"/>
                <a:cs typeface="Arial"/>
                <a:sym typeface="Arial"/>
              </a:rPr>
              <a:t> for each application.</a:t>
            </a:r>
          </a:p>
        </p:txBody>
      </p:sp>
      <p:cxnSp>
        <p:nvCxnSpPr>
          <p:cNvPr id="24" name="Straight Arrow Connector 23">
            <a:extLst>
              <a:ext uri="{FF2B5EF4-FFF2-40B4-BE49-F238E27FC236}">
                <a16:creationId xmlns:a16="http://schemas.microsoft.com/office/drawing/2014/main" id="{0D29F732-E3A2-E2FF-79B0-F6E8059E591C}"/>
              </a:ext>
            </a:extLst>
          </p:cNvPr>
          <p:cNvCxnSpPr>
            <a:cxnSpLocks/>
          </p:cNvCxnSpPr>
          <p:nvPr/>
        </p:nvCxnSpPr>
        <p:spPr>
          <a:xfrm>
            <a:off x="5336700" y="4166478"/>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C947D1E-ECD1-3D7F-EAC2-BA2DFE8195D6}"/>
              </a:ext>
            </a:extLst>
          </p:cNvPr>
          <p:cNvCxnSpPr>
            <a:cxnSpLocks/>
          </p:cNvCxnSpPr>
          <p:nvPr/>
        </p:nvCxnSpPr>
        <p:spPr>
          <a:xfrm>
            <a:off x="10279781" y="4157419"/>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88CA335-19D6-A157-9F5B-6286C6344C7D}"/>
              </a:ext>
            </a:extLst>
          </p:cNvPr>
          <p:cNvSpPr txBox="1"/>
          <p:nvPr/>
        </p:nvSpPr>
        <p:spPr>
          <a:xfrm>
            <a:off x="11220810" y="7141269"/>
            <a:ext cx="4761765" cy="923330"/>
          </a:xfrm>
          <a:prstGeom prst="rect">
            <a:avLst/>
          </a:prstGeom>
          <a:noFill/>
        </p:spPr>
        <p:txBody>
          <a:bodyPr wrap="square">
            <a:spAutoFit/>
          </a:bodyPr>
          <a:lstStyle/>
          <a:p>
            <a:pPr marL="457200" marR="0" lvl="0" indent="-311150" algn="l" rtl="0">
              <a:lnSpc>
                <a:spcPct val="100000"/>
              </a:lnSpc>
              <a:spcBef>
                <a:spcPts val="0"/>
              </a:spcBef>
              <a:spcAft>
                <a:spcPts val="0"/>
              </a:spcAft>
              <a:buClr>
                <a:srgbClr val="000000"/>
              </a:buClr>
              <a:buSzPct val="70000"/>
              <a:buFont typeface="Arial" panose="020B0604020202020204" pitchFamily="34" charset="0"/>
              <a:buChar char="•"/>
            </a:pPr>
            <a:r>
              <a:rPr lang="en-GB" dirty="0">
                <a:latin typeface="Arial" panose="020B0604020202020204" pitchFamily="34" charset="0"/>
                <a:cs typeface="Arial" panose="020B0604020202020204" pitchFamily="34" charset="0"/>
              </a:rPr>
              <a:t>Suggest what will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make an engineering material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a more sustainable choice.</a:t>
            </a:r>
            <a:endParaRPr lang="en-GB"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8" name="TextBox 27">
            <a:extLst>
              <a:ext uri="{FF2B5EF4-FFF2-40B4-BE49-F238E27FC236}">
                <a16:creationId xmlns:a16="http://schemas.microsoft.com/office/drawing/2014/main" id="{6F98D03B-392F-4D7C-0457-1CD4C1DF70E5}"/>
              </a:ext>
            </a:extLst>
          </p:cNvPr>
          <p:cNvSpPr txBox="1"/>
          <p:nvPr/>
        </p:nvSpPr>
        <p:spPr>
          <a:xfrm>
            <a:off x="1130951" y="7112598"/>
            <a:ext cx="5110085" cy="1200329"/>
          </a:xfrm>
          <a:prstGeom prst="rect">
            <a:avLst/>
          </a:prstGeom>
          <a:noFill/>
        </p:spPr>
        <p:txBody>
          <a:bodyPr wrap="square">
            <a:spAutoFit/>
          </a:bodyPr>
          <a:lstStyle/>
          <a:p>
            <a:pPr marL="457200" marR="0" lvl="0" indent="-311150" algn="l" rtl="0">
              <a:lnSpc>
                <a:spcPct val="100000"/>
              </a:lnSpc>
              <a:spcBef>
                <a:spcPts val="0"/>
              </a:spcBef>
              <a:spcAft>
                <a:spcPts val="0"/>
              </a:spcAft>
              <a:buClr>
                <a:srgbClr val="000000"/>
              </a:buClr>
              <a:buSzPts val="1300"/>
              <a:buFont typeface="Arial" panose="020B0604020202020204" pitchFamily="34" charset="0"/>
              <a:buChar char="•"/>
            </a:pP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Discuss how engineers might </a:t>
            </a:r>
            <a:r>
              <a:rPr lang="en-GB" sz="1800" dirty="0">
                <a:latin typeface="Arial" panose="020B0604020202020204" pitchFamily="34" charset="0"/>
                <a:cs typeface="Arial" panose="020B0604020202020204" pitchFamily="34" charset="0"/>
              </a:rPr>
              <a:t>determine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or estimate</a:t>
            </a: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 the expected conditions that </a:t>
            </a:r>
            <a:b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b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a structure, component or mechanism </a:t>
            </a:r>
            <a:b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br>
            <a:r>
              <a:rPr lang="en-GB" sz="1800" b="0" i="0" u="none" strike="noStrike" cap="none" dirty="0">
                <a:solidFill>
                  <a:srgbClr val="000000"/>
                </a:solidFill>
                <a:latin typeface="Arial" panose="020B0604020202020204" pitchFamily="34" charset="0"/>
                <a:ea typeface="Arial"/>
                <a:cs typeface="Arial" panose="020B0604020202020204" pitchFamily="34" charset="0"/>
                <a:sym typeface="Arial"/>
              </a:rPr>
              <a:t>might operate in.</a:t>
            </a:r>
          </a:p>
        </p:txBody>
      </p:sp>
      <p:sp>
        <p:nvSpPr>
          <p:cNvPr id="4" name="Slide Number Placeholder 5">
            <a:extLst>
              <a:ext uri="{FF2B5EF4-FFF2-40B4-BE49-F238E27FC236}">
                <a16:creationId xmlns:a16="http://schemas.microsoft.com/office/drawing/2014/main" id="{6F1ED278-EC1B-3856-0F1E-D07924876E48}"/>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5</a:t>
            </a:fld>
            <a:endParaRPr lang="en-US" b="0" dirty="0">
              <a:solidFill>
                <a:schemeClr val="bg1"/>
              </a:solidFill>
            </a:endParaRPr>
          </a:p>
        </p:txBody>
      </p:sp>
      <p:sp>
        <p:nvSpPr>
          <p:cNvPr id="5" name="Slide Number Placeholder 5">
            <a:extLst>
              <a:ext uri="{FF2B5EF4-FFF2-40B4-BE49-F238E27FC236}">
                <a16:creationId xmlns:a16="http://schemas.microsoft.com/office/drawing/2014/main" id="{4DC7A23E-258C-0B3F-85EE-B739303AE231}"/>
              </a:ext>
            </a:extLst>
          </p:cNvPr>
          <p:cNvSpPr txBox="1">
            <a:spLocks/>
          </p:cNvSpPr>
          <p:nvPr/>
        </p:nvSpPr>
        <p:spPr>
          <a:xfrm>
            <a:off x="15442825" y="86411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b="0" dirty="0">
              <a:solidFill>
                <a:schemeClr val="bg1"/>
              </a:solidFill>
            </a:endParaRPr>
          </a:p>
        </p:txBody>
      </p:sp>
      <p:sp>
        <p:nvSpPr>
          <p:cNvPr id="7" name="TextBox 6">
            <a:extLst>
              <a:ext uri="{FF2B5EF4-FFF2-40B4-BE49-F238E27FC236}">
                <a16:creationId xmlns:a16="http://schemas.microsoft.com/office/drawing/2014/main" id="{8A820058-2F65-338A-0174-FBD395E3AFB4}"/>
              </a:ext>
            </a:extLst>
          </p:cNvPr>
          <p:cNvSpPr txBox="1"/>
          <p:nvPr/>
        </p:nvSpPr>
        <p:spPr>
          <a:xfrm>
            <a:off x="1846721" y="2984732"/>
            <a:ext cx="13435170" cy="367216"/>
          </a:xfrm>
          <a:prstGeom prst="rect">
            <a:avLst/>
          </a:prstGeom>
          <a:noFill/>
        </p:spPr>
        <p:txBody>
          <a:bodyPr wrap="square">
            <a:spAutoFit/>
          </a:bodyPr>
          <a:lstStyle/>
          <a:p>
            <a:pPr>
              <a:lnSpc>
                <a:spcPct val="107000"/>
              </a:lnSpc>
              <a:spcBef>
                <a:spcPts val="800"/>
              </a:spcBef>
              <a:buClr>
                <a:srgbClr val="000000"/>
              </a:buClr>
              <a:buSzPts val="1300"/>
            </a:pPr>
            <a:r>
              <a:rPr lang="en-GB" dirty="0">
                <a:latin typeface="Arial" panose="020B0604020202020204" pitchFamily="34" charset="0"/>
                <a:cs typeface="Arial" panose="020B0604020202020204" pitchFamily="34" charset="0"/>
              </a:rPr>
              <a:t>The urgent need for greater </a:t>
            </a:r>
            <a:r>
              <a:rPr lang="en-GB" b="1" dirty="0">
                <a:latin typeface="Arial" panose="020B0604020202020204" pitchFamily="34" charset="0"/>
                <a:cs typeface="Arial" panose="020B0604020202020204" pitchFamily="34" charset="0"/>
              </a:rPr>
              <a:t>sustainability </a:t>
            </a:r>
            <a:r>
              <a:rPr lang="en-GB" dirty="0">
                <a:latin typeface="Arial" panose="020B0604020202020204" pitchFamily="34" charset="0"/>
                <a:cs typeface="Arial" panose="020B0604020202020204" pitchFamily="34" charset="0"/>
              </a:rPr>
              <a:t>is the wider context in which all engineering material choices need to be made.</a:t>
            </a:r>
          </a:p>
        </p:txBody>
      </p:sp>
      <p:pic>
        <p:nvPicPr>
          <p:cNvPr id="6" name="Graphic 5">
            <a:extLst>
              <a:ext uri="{FF2B5EF4-FFF2-40B4-BE49-F238E27FC236}">
                <a16:creationId xmlns:a16="http://schemas.microsoft.com/office/drawing/2014/main" id="{5B2FADD9-F753-16E5-1BC7-9BA2A2C7E8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975655" y="6393323"/>
            <a:ext cx="994826" cy="961665"/>
          </a:xfrm>
          <a:prstGeom prst="rect">
            <a:avLst/>
          </a:prstGeom>
        </p:spPr>
      </p:pic>
      <p:sp>
        <p:nvSpPr>
          <p:cNvPr id="11" name="Footer Placeholder 3">
            <a:extLst>
              <a:ext uri="{FF2B5EF4-FFF2-40B4-BE49-F238E27FC236}">
                <a16:creationId xmlns:a16="http://schemas.microsoft.com/office/drawing/2014/main" id="{0C3FFA9A-CFB3-A46B-1BD8-B3944FEAC5A4}"/>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
        <p:nvSpPr>
          <p:cNvPr id="10" name="Content Placeholder 11">
            <a:extLst>
              <a:ext uri="{FF2B5EF4-FFF2-40B4-BE49-F238E27FC236}">
                <a16:creationId xmlns:a16="http://schemas.microsoft.com/office/drawing/2014/main" id="{67E9AACE-BCA2-0CE5-34DE-C117D4A31DAA}"/>
              </a:ext>
            </a:extLst>
          </p:cNvPr>
          <p:cNvSpPr txBox="1">
            <a:spLocks/>
          </p:cNvSpPr>
          <p:nvPr/>
        </p:nvSpPr>
        <p:spPr>
          <a:xfrm>
            <a:off x="1517090" y="4727678"/>
            <a:ext cx="3553574" cy="1328538"/>
          </a:xfrm>
          <a:prstGeom prst="rect">
            <a:avLst/>
          </a:prstGeom>
          <a:ln w="28575">
            <a:no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Materials contribute to how a structure, component or mechanism functions under expected conditions.</a:t>
            </a:r>
          </a:p>
        </p:txBody>
      </p:sp>
      <p:sp>
        <p:nvSpPr>
          <p:cNvPr id="12" name="Content Placeholder 11">
            <a:extLst>
              <a:ext uri="{FF2B5EF4-FFF2-40B4-BE49-F238E27FC236}">
                <a16:creationId xmlns:a16="http://schemas.microsoft.com/office/drawing/2014/main" id="{19DF0616-DB1E-3219-B396-42F1AA7331C5}"/>
              </a:ext>
            </a:extLst>
          </p:cNvPr>
          <p:cNvSpPr txBox="1">
            <a:spLocks/>
          </p:cNvSpPr>
          <p:nvPr/>
        </p:nvSpPr>
        <p:spPr>
          <a:xfrm>
            <a:off x="6687514" y="4727678"/>
            <a:ext cx="3553574" cy="1328538"/>
          </a:xfrm>
          <a:prstGeom prst="rect">
            <a:avLst/>
          </a:prstGeom>
          <a:ln w="28575">
            <a:no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A property describes a specific aspect of how a material behaves.</a:t>
            </a:r>
          </a:p>
        </p:txBody>
      </p:sp>
      <p:sp>
        <p:nvSpPr>
          <p:cNvPr id="13" name="Content Placeholder 11">
            <a:extLst>
              <a:ext uri="{FF2B5EF4-FFF2-40B4-BE49-F238E27FC236}">
                <a16:creationId xmlns:a16="http://schemas.microsoft.com/office/drawing/2014/main" id="{FE13F523-D79D-4797-6793-FDF57E69F00D}"/>
              </a:ext>
            </a:extLst>
          </p:cNvPr>
          <p:cNvSpPr txBox="1">
            <a:spLocks/>
          </p:cNvSpPr>
          <p:nvPr/>
        </p:nvSpPr>
        <p:spPr>
          <a:xfrm>
            <a:off x="11295145" y="4727678"/>
            <a:ext cx="3553574" cy="1328538"/>
          </a:xfrm>
          <a:prstGeom prst="rect">
            <a:avLst/>
          </a:prstGeom>
          <a:ln w="28575">
            <a:noFill/>
          </a:ln>
        </p:spPr>
        <p:txBody>
          <a:bodyPr vert="horz" lIns="360000" tIns="251999" rIns="18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300"/>
              <a:buFont typeface="Arial"/>
              <a:buNone/>
            </a:pPr>
            <a:r>
              <a:rPr lang="en-GB" sz="1800" b="0" i="0" u="none" strike="noStrike" cap="none" dirty="0">
                <a:solidFill>
                  <a:srgbClr val="000000"/>
                </a:solidFill>
                <a:latin typeface="Arial"/>
                <a:ea typeface="Arial"/>
                <a:cs typeface="Arial"/>
                <a:sym typeface="Arial"/>
              </a:rPr>
              <a:t>Material choices will affect performance, safety, cost and design/aesthetic decisions.</a:t>
            </a:r>
          </a:p>
        </p:txBody>
      </p:sp>
    </p:spTree>
    <p:extLst>
      <p:ext uri="{BB962C8B-B14F-4D97-AF65-F5344CB8AC3E}">
        <p14:creationId xmlns:p14="http://schemas.microsoft.com/office/powerpoint/2010/main" val="2543754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2C9DD-D31F-5EFA-53DC-5AF64FCE7138}"/>
              </a:ext>
            </a:extLst>
          </p:cNvPr>
          <p:cNvSpPr>
            <a:spLocks noGrp="1"/>
          </p:cNvSpPr>
          <p:nvPr>
            <p:ph type="title"/>
          </p:nvPr>
        </p:nvSpPr>
        <p:spPr/>
        <p:txBody>
          <a:bodyPr/>
          <a:lstStyle/>
          <a:p>
            <a:r>
              <a:rPr lang="en-GB" sz="4400" dirty="0"/>
              <a:t>Materials and unmanned vehicles </a:t>
            </a:r>
            <a:endParaRPr lang="en-US" dirty="0"/>
          </a:p>
        </p:txBody>
      </p:sp>
      <p:sp>
        <p:nvSpPr>
          <p:cNvPr id="9" name="TextBox 8">
            <a:extLst>
              <a:ext uri="{FF2B5EF4-FFF2-40B4-BE49-F238E27FC236}">
                <a16:creationId xmlns:a16="http://schemas.microsoft.com/office/drawing/2014/main" id="{E1A2479B-6533-DDBC-685B-3E913BBAB3DC}"/>
              </a:ext>
            </a:extLst>
          </p:cNvPr>
          <p:cNvSpPr txBox="1"/>
          <p:nvPr/>
        </p:nvSpPr>
        <p:spPr>
          <a:xfrm>
            <a:off x="2558456" y="6007022"/>
            <a:ext cx="587240"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Air</a:t>
            </a:r>
            <a:endParaRPr lang="en-GB" sz="2000" b="1"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AAD3E84D-8ED5-B70C-D174-9E3AEAF80F84}"/>
              </a:ext>
            </a:extLst>
          </p:cNvPr>
          <p:cNvSpPr txBox="1"/>
          <p:nvPr/>
        </p:nvSpPr>
        <p:spPr>
          <a:xfrm>
            <a:off x="5843598" y="6025393"/>
            <a:ext cx="1142254"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Ground</a:t>
            </a:r>
            <a:endParaRPr lang="en-GB" sz="20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44A22C0-C405-87C0-E83E-C49E780C8EE6}"/>
              </a:ext>
            </a:extLst>
          </p:cNvPr>
          <p:cNvSpPr txBox="1"/>
          <p:nvPr/>
        </p:nvSpPr>
        <p:spPr>
          <a:xfrm>
            <a:off x="9029025" y="6007022"/>
            <a:ext cx="1658522" cy="400110"/>
          </a:xfrm>
          <a:prstGeom prst="rect">
            <a:avLst/>
          </a:prstGeom>
          <a:noFill/>
        </p:spPr>
        <p:txBody>
          <a:bodyPr wrap="square">
            <a:spAutoFit/>
          </a:bodyPr>
          <a:lstStyle/>
          <a:p>
            <a:pPr marL="0" lvl="0" indent="0" algn="ctr" rtl="0">
              <a:spcBef>
                <a:spcPts val="0"/>
              </a:spcBef>
              <a:spcAft>
                <a:spcPts val="0"/>
              </a:spcAft>
              <a:buNone/>
            </a:pPr>
            <a:r>
              <a:rPr lang="en-GB" sz="2000" b="1" dirty="0">
                <a:solidFill>
                  <a:schemeClr val="dk1"/>
                </a:solidFill>
                <a:latin typeface="Arial" panose="020B0604020202020204" pitchFamily="34" charset="0"/>
                <a:cs typeface="Arial" panose="020B0604020202020204" pitchFamily="34" charset="0"/>
              </a:rPr>
              <a:t>Underwater</a:t>
            </a:r>
            <a:endParaRPr lang="en-GB" sz="2000" b="1" dirty="0">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B9323A22-7F5D-B097-A3D5-C2AEE35C340B}"/>
              </a:ext>
            </a:extLst>
          </p:cNvPr>
          <p:cNvSpPr/>
          <p:nvPr/>
        </p:nvSpPr>
        <p:spPr>
          <a:xfrm>
            <a:off x="428188" y="2291753"/>
            <a:ext cx="10619258" cy="646331"/>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b="0" i="0" u="none" strike="noStrike" cap="none" dirty="0">
                <a:solidFill>
                  <a:srgbClr val="000000"/>
                </a:solidFill>
                <a:latin typeface="Arial" panose="020B0604020202020204" pitchFamily="34" charset="0"/>
                <a:ea typeface="Arial"/>
                <a:cs typeface="Arial" panose="020B0604020202020204" pitchFamily="34" charset="0"/>
                <a:sym typeface="Arial"/>
              </a:rPr>
              <a:t>Unmanned vehicles are transforming how engineers can access and inspect hard-to-reach places, or how they </a:t>
            </a:r>
            <a:r>
              <a:rPr lang="en-GB" dirty="0">
                <a:latin typeface="Arial" panose="020B0604020202020204" pitchFamily="34" charset="0"/>
                <a:cs typeface="Arial" panose="020B0604020202020204" pitchFamily="34" charset="0"/>
              </a:rPr>
              <a:t>are able to</a:t>
            </a:r>
            <a:r>
              <a:rPr lang="en-GB" b="0" i="0" u="none" strike="noStrike" cap="none" dirty="0">
                <a:solidFill>
                  <a:srgbClr val="000000"/>
                </a:solidFill>
                <a:latin typeface="Arial" panose="020B0604020202020204" pitchFamily="34" charset="0"/>
                <a:ea typeface="Arial"/>
                <a:cs typeface="Arial" panose="020B0604020202020204" pitchFamily="34" charset="0"/>
                <a:sym typeface="Arial"/>
              </a:rPr>
              <a:t> plan the mo</a:t>
            </a:r>
            <a:r>
              <a:rPr lang="en-GB" dirty="0">
                <a:latin typeface="Arial" panose="020B0604020202020204" pitchFamily="34" charset="0"/>
                <a:cs typeface="Arial" panose="020B0604020202020204" pitchFamily="34" charset="0"/>
              </a:rPr>
              <a:t>vement of </a:t>
            </a:r>
            <a:r>
              <a:rPr lang="en-GB" b="0" i="0" u="none" strike="noStrike" cap="none" dirty="0">
                <a:solidFill>
                  <a:srgbClr val="000000"/>
                </a:solidFill>
                <a:latin typeface="Arial" panose="020B0604020202020204" pitchFamily="34" charset="0"/>
                <a:ea typeface="Arial"/>
                <a:cs typeface="Arial" panose="020B0604020202020204" pitchFamily="34" charset="0"/>
                <a:sym typeface="Arial"/>
              </a:rPr>
              <a:t>materials, parts and products</a:t>
            </a:r>
            <a:r>
              <a:rPr lang="en-GB" dirty="0">
                <a:latin typeface="Arial" panose="020B0604020202020204" pitchFamily="34" charset="0"/>
                <a:cs typeface="Arial" panose="020B0604020202020204" pitchFamily="34" charset="0"/>
              </a:rPr>
              <a:t> </a:t>
            </a:r>
            <a:r>
              <a:rPr lang="en-GB" b="0" i="0" u="none" strike="noStrike" cap="none" dirty="0">
                <a:solidFill>
                  <a:srgbClr val="000000"/>
                </a:solidFill>
                <a:latin typeface="Arial" panose="020B0604020202020204" pitchFamily="34" charset="0"/>
                <a:ea typeface="Arial"/>
                <a:cs typeface="Arial" panose="020B0604020202020204" pitchFamily="34" charset="0"/>
                <a:sym typeface="Arial"/>
              </a:rPr>
              <a:t>within a factory or warehouse.</a:t>
            </a:r>
          </a:p>
        </p:txBody>
      </p:sp>
      <p:sp>
        <p:nvSpPr>
          <p:cNvPr id="24" name="Content Placeholder 11">
            <a:extLst>
              <a:ext uri="{FF2B5EF4-FFF2-40B4-BE49-F238E27FC236}">
                <a16:creationId xmlns:a16="http://schemas.microsoft.com/office/drawing/2014/main" id="{E1EBCF74-7070-2B7F-0EB6-C6D5BD233110}"/>
              </a:ext>
            </a:extLst>
          </p:cNvPr>
          <p:cNvSpPr txBox="1">
            <a:spLocks/>
          </p:cNvSpPr>
          <p:nvPr/>
        </p:nvSpPr>
        <p:spPr>
          <a:xfrm>
            <a:off x="12089646" y="2744320"/>
            <a:ext cx="3662437" cy="3987139"/>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457200" marR="0" lvl="0" indent="-317500" algn="l" rtl="0">
              <a:lnSpc>
                <a:spcPct val="100000"/>
              </a:lnSpc>
              <a:spcBef>
                <a:spcPts val="0"/>
              </a:spcBef>
              <a:spcAft>
                <a:spcPts val="0"/>
              </a:spcAft>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What are the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most important considerations about the purpose and properties of the materials used for each unmanned vehicle?</a:t>
            </a:r>
            <a:br>
              <a:rPr lang="en-GB" sz="1800" b="0" i="0" u="none" strike="noStrike" cap="none" dirty="0">
                <a:solidFill>
                  <a:srgbClr val="000000"/>
                </a:solidFill>
                <a:latin typeface="Arial"/>
                <a:ea typeface="Arial"/>
                <a:cs typeface="Arial"/>
                <a:sym typeface="Arial"/>
              </a:rPr>
            </a:br>
            <a:endParaRPr lang="en-GB" sz="1800" b="0" i="0" u="none" strike="noStrike" cap="none" dirty="0">
              <a:solidFill>
                <a:srgbClr val="000000"/>
              </a:solidFill>
              <a:latin typeface="Arial"/>
              <a:ea typeface="Arial"/>
              <a:cs typeface="Arial"/>
              <a:sym typeface="Arial"/>
            </a:endParaRPr>
          </a:p>
          <a:p>
            <a:pPr marL="457200" indent="-317500">
              <a:lnSpc>
                <a:spcPct val="100000"/>
              </a:lnSpc>
              <a:spcBef>
                <a:spcPts val="0"/>
              </a:spcBef>
              <a:buClr>
                <a:srgbClr val="000000"/>
              </a:buClr>
              <a:buSzPct val="70000"/>
              <a:buFont typeface="Arial" panose="020B0604020202020204" pitchFamily="34" charset="0"/>
              <a:buChar char="•"/>
            </a:pPr>
            <a:r>
              <a:rPr lang="en-GB" sz="1800" b="0" i="0" u="none" strike="noStrike" cap="none" dirty="0">
                <a:solidFill>
                  <a:srgbClr val="000000"/>
                </a:solidFill>
                <a:latin typeface="Arial"/>
                <a:ea typeface="Arial"/>
                <a:cs typeface="Arial"/>
                <a:sym typeface="Arial"/>
              </a:rPr>
              <a:t>What materials might an engineer select for the frame and cover of each unmanned vehicle?</a:t>
            </a:r>
          </a:p>
        </p:txBody>
      </p:sp>
      <p:pic>
        <p:nvPicPr>
          <p:cNvPr id="32" name="Graphic 31">
            <a:extLst>
              <a:ext uri="{FF2B5EF4-FFF2-40B4-BE49-F238E27FC236}">
                <a16:creationId xmlns:a16="http://schemas.microsoft.com/office/drawing/2014/main" id="{0C9D2C6B-52AE-7840-1D1B-49E5154ADD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8155" y="284079"/>
            <a:ext cx="946752" cy="914659"/>
          </a:xfrm>
          <a:prstGeom prst="rect">
            <a:avLst/>
          </a:prstGeom>
        </p:spPr>
      </p:pic>
      <p:sp>
        <p:nvSpPr>
          <p:cNvPr id="35" name="Slide Number Placeholder 5">
            <a:extLst>
              <a:ext uri="{FF2B5EF4-FFF2-40B4-BE49-F238E27FC236}">
                <a16:creationId xmlns:a16="http://schemas.microsoft.com/office/drawing/2014/main" id="{EE7169F7-7D58-4F2F-3470-4C6E03B22F1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6</a:t>
            </a:fld>
            <a:endParaRPr lang="en-US" b="0">
              <a:solidFill>
                <a:schemeClr val="bg1"/>
              </a:solidFill>
            </a:endParaRPr>
          </a:p>
        </p:txBody>
      </p:sp>
      <p:pic>
        <p:nvPicPr>
          <p:cNvPr id="3" name="Graphic 2">
            <a:extLst>
              <a:ext uri="{FF2B5EF4-FFF2-40B4-BE49-F238E27FC236}">
                <a16:creationId xmlns:a16="http://schemas.microsoft.com/office/drawing/2014/main" id="{7C6BC41A-AAB2-6251-798C-D410F77A6F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34028" y="2232436"/>
            <a:ext cx="994345" cy="961200"/>
          </a:xfrm>
          <a:prstGeom prst="rect">
            <a:avLst/>
          </a:prstGeom>
        </p:spPr>
      </p:pic>
      <p:grpSp>
        <p:nvGrpSpPr>
          <p:cNvPr id="5" name="Group 4">
            <a:extLst>
              <a:ext uri="{FF2B5EF4-FFF2-40B4-BE49-F238E27FC236}">
                <a16:creationId xmlns:a16="http://schemas.microsoft.com/office/drawing/2014/main" id="{D657059F-7877-00AA-83B8-EAADE2B21D5E}"/>
              </a:ext>
            </a:extLst>
          </p:cNvPr>
          <p:cNvGrpSpPr/>
          <p:nvPr/>
        </p:nvGrpSpPr>
        <p:grpSpPr>
          <a:xfrm>
            <a:off x="1335870" y="6856965"/>
            <a:ext cx="9946146" cy="1365743"/>
            <a:chOff x="1073874" y="6166775"/>
            <a:chExt cx="9946146" cy="1365743"/>
          </a:xfrm>
        </p:grpSpPr>
        <p:sp>
          <p:nvSpPr>
            <p:cNvPr id="27" name="Google Shape;154;p10">
              <a:extLst>
                <a:ext uri="{FF2B5EF4-FFF2-40B4-BE49-F238E27FC236}">
                  <a16:creationId xmlns:a16="http://schemas.microsoft.com/office/drawing/2014/main" id="{04ECB595-EC28-7678-79FD-8BFAD17578E2}"/>
                </a:ext>
              </a:extLst>
            </p:cNvPr>
            <p:cNvSpPr txBox="1"/>
            <p:nvPr/>
          </p:nvSpPr>
          <p:spPr>
            <a:xfrm>
              <a:off x="1349688" y="6646690"/>
              <a:ext cx="946772"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000000"/>
                  </a:solidFill>
                  <a:latin typeface="Arial"/>
                  <a:ea typeface="Arial"/>
                  <a:cs typeface="Arial"/>
                  <a:sym typeface="Arial"/>
                </a:rPr>
                <a:t>Think:</a:t>
              </a:r>
              <a:endParaRPr i="0" u="none" strike="noStrike" cap="none" dirty="0">
                <a:solidFill>
                  <a:srgbClr val="000000"/>
                </a:solidFill>
                <a:latin typeface="Arial"/>
                <a:ea typeface="Arial"/>
                <a:cs typeface="Arial"/>
                <a:sym typeface="Arial"/>
              </a:endParaRPr>
            </a:p>
          </p:txBody>
        </p:sp>
        <p:cxnSp>
          <p:nvCxnSpPr>
            <p:cNvPr id="28" name="Straight Arrow Connector 27">
              <a:extLst>
                <a:ext uri="{FF2B5EF4-FFF2-40B4-BE49-F238E27FC236}">
                  <a16:creationId xmlns:a16="http://schemas.microsoft.com/office/drawing/2014/main" id="{C03F01B5-D695-18E7-DCD8-0844DF40F87F}"/>
                </a:ext>
              </a:extLst>
            </p:cNvPr>
            <p:cNvCxnSpPr>
              <a:cxnSpLocks/>
            </p:cNvCxnSpPr>
            <p:nvPr/>
          </p:nvCxnSpPr>
          <p:spPr>
            <a:xfrm>
              <a:off x="2767470" y="6910682"/>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 name="Graphic 24">
              <a:extLst>
                <a:ext uri="{FF2B5EF4-FFF2-40B4-BE49-F238E27FC236}">
                  <a16:creationId xmlns:a16="http://schemas.microsoft.com/office/drawing/2014/main" id="{87BBF24A-AD69-3895-C998-2AAE06BEE3F7}"/>
                </a:ext>
              </a:extLst>
            </p:cNvPr>
            <p:cNvSpPr/>
            <p:nvPr/>
          </p:nvSpPr>
          <p:spPr>
            <a:xfrm>
              <a:off x="1073874" y="6166775"/>
              <a:ext cx="1410716" cy="1365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6" name="Graphic 24">
              <a:extLst>
                <a:ext uri="{FF2B5EF4-FFF2-40B4-BE49-F238E27FC236}">
                  <a16:creationId xmlns:a16="http://schemas.microsoft.com/office/drawing/2014/main" id="{1C665C6C-147B-2178-DE28-443A6649A97F}"/>
                </a:ext>
              </a:extLst>
            </p:cNvPr>
            <p:cNvSpPr/>
            <p:nvPr/>
          </p:nvSpPr>
          <p:spPr>
            <a:xfrm>
              <a:off x="6773634" y="6166775"/>
              <a:ext cx="1410716" cy="1365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7" name="Graphic 24">
              <a:extLst>
                <a:ext uri="{FF2B5EF4-FFF2-40B4-BE49-F238E27FC236}">
                  <a16:creationId xmlns:a16="http://schemas.microsoft.com/office/drawing/2014/main" id="{70785F3D-8942-1954-62F0-C70DFF43A4BE}"/>
                </a:ext>
              </a:extLst>
            </p:cNvPr>
            <p:cNvSpPr/>
            <p:nvPr/>
          </p:nvSpPr>
          <p:spPr>
            <a:xfrm>
              <a:off x="9440634" y="6166775"/>
              <a:ext cx="1410716" cy="1365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10" name="Graphic 24">
              <a:extLst>
                <a:ext uri="{FF2B5EF4-FFF2-40B4-BE49-F238E27FC236}">
                  <a16:creationId xmlns:a16="http://schemas.microsoft.com/office/drawing/2014/main" id="{6E4529C0-D394-400C-0A5F-9FA1BEDD2BAF}"/>
                </a:ext>
              </a:extLst>
            </p:cNvPr>
            <p:cNvSpPr/>
            <p:nvPr/>
          </p:nvSpPr>
          <p:spPr>
            <a:xfrm>
              <a:off x="3923754" y="6166775"/>
              <a:ext cx="1410716" cy="1365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11" name="Google Shape;154;p10">
              <a:extLst>
                <a:ext uri="{FF2B5EF4-FFF2-40B4-BE49-F238E27FC236}">
                  <a16:creationId xmlns:a16="http://schemas.microsoft.com/office/drawing/2014/main" id="{205565C9-E548-0205-3DD4-406E47B291BE}"/>
                </a:ext>
              </a:extLst>
            </p:cNvPr>
            <p:cNvSpPr txBox="1"/>
            <p:nvPr/>
          </p:nvSpPr>
          <p:spPr>
            <a:xfrm>
              <a:off x="4117030" y="6646690"/>
              <a:ext cx="110324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Purpose</a:t>
              </a:r>
              <a:endParaRPr i="0" u="none" strike="noStrike" cap="none" dirty="0">
                <a:solidFill>
                  <a:srgbClr val="000000"/>
                </a:solidFill>
                <a:latin typeface="Arial"/>
                <a:ea typeface="Arial"/>
                <a:cs typeface="Arial"/>
                <a:sym typeface="Arial"/>
              </a:endParaRPr>
            </a:p>
          </p:txBody>
        </p:sp>
        <p:sp>
          <p:nvSpPr>
            <p:cNvPr id="12" name="Google Shape;154;p10">
              <a:extLst>
                <a:ext uri="{FF2B5EF4-FFF2-40B4-BE49-F238E27FC236}">
                  <a16:creationId xmlns:a16="http://schemas.microsoft.com/office/drawing/2014/main" id="{24333C58-9083-5A6B-4053-C6DE3810962D}"/>
                </a:ext>
              </a:extLst>
            </p:cNvPr>
            <p:cNvSpPr txBox="1"/>
            <p:nvPr/>
          </p:nvSpPr>
          <p:spPr>
            <a:xfrm>
              <a:off x="9609304" y="6646690"/>
              <a:ext cx="1410716"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Materials</a:t>
              </a:r>
              <a:endParaRPr i="0" u="none" strike="noStrike" cap="none" dirty="0">
                <a:solidFill>
                  <a:srgbClr val="000000"/>
                </a:solidFill>
                <a:latin typeface="Arial"/>
                <a:ea typeface="Arial"/>
                <a:cs typeface="Arial"/>
                <a:sym typeface="Arial"/>
              </a:endParaRPr>
            </a:p>
          </p:txBody>
        </p:sp>
        <p:sp>
          <p:nvSpPr>
            <p:cNvPr id="14" name="Google Shape;154;p10">
              <a:extLst>
                <a:ext uri="{FF2B5EF4-FFF2-40B4-BE49-F238E27FC236}">
                  <a16:creationId xmlns:a16="http://schemas.microsoft.com/office/drawing/2014/main" id="{F60C3B0D-5CD4-D91F-F841-AFF2D1D46D92}"/>
                </a:ext>
              </a:extLst>
            </p:cNvPr>
            <p:cNvSpPr txBox="1"/>
            <p:nvPr/>
          </p:nvSpPr>
          <p:spPr>
            <a:xfrm>
              <a:off x="6874086" y="6646690"/>
              <a:ext cx="125517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Properties</a:t>
              </a:r>
              <a:endParaRPr i="0" u="none" strike="noStrike" cap="none" dirty="0">
                <a:solidFill>
                  <a:srgbClr val="000000"/>
                </a:solidFill>
                <a:latin typeface="Arial"/>
                <a:ea typeface="Arial"/>
                <a:cs typeface="Arial"/>
                <a:sym typeface="Arial"/>
              </a:endParaRPr>
            </a:p>
          </p:txBody>
        </p:sp>
        <p:cxnSp>
          <p:nvCxnSpPr>
            <p:cNvPr id="16" name="Straight Arrow Connector 15">
              <a:extLst>
                <a:ext uri="{FF2B5EF4-FFF2-40B4-BE49-F238E27FC236}">
                  <a16:creationId xmlns:a16="http://schemas.microsoft.com/office/drawing/2014/main" id="{11B78445-80B0-DF4C-A9F1-394CCACF9114}"/>
                </a:ext>
              </a:extLst>
            </p:cNvPr>
            <p:cNvCxnSpPr>
              <a:cxnSpLocks/>
            </p:cNvCxnSpPr>
            <p:nvPr/>
          </p:nvCxnSpPr>
          <p:spPr>
            <a:xfrm>
              <a:off x="5663070" y="6910682"/>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E2D803-C1A4-19D1-8D52-E78C8F89370F}"/>
                </a:ext>
              </a:extLst>
            </p:cNvPr>
            <p:cNvCxnSpPr>
              <a:cxnSpLocks/>
            </p:cNvCxnSpPr>
            <p:nvPr/>
          </p:nvCxnSpPr>
          <p:spPr>
            <a:xfrm>
              <a:off x="8421510" y="6910682"/>
              <a:ext cx="787105" cy="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22" name="Graphic 21">
            <a:extLst>
              <a:ext uri="{FF2B5EF4-FFF2-40B4-BE49-F238E27FC236}">
                <a16:creationId xmlns:a16="http://schemas.microsoft.com/office/drawing/2014/main" id="{606DAA08-DF9A-0CF7-81E0-15140241566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701331" y="3407220"/>
            <a:ext cx="2329634" cy="2399175"/>
          </a:xfrm>
          <a:prstGeom prst="rect">
            <a:avLst/>
          </a:prstGeom>
        </p:spPr>
      </p:pic>
      <p:pic>
        <p:nvPicPr>
          <p:cNvPr id="25" name="Graphic 24">
            <a:extLst>
              <a:ext uri="{FF2B5EF4-FFF2-40B4-BE49-F238E27FC236}">
                <a16:creationId xmlns:a16="http://schemas.microsoft.com/office/drawing/2014/main" id="{F7850F9E-5BC3-AEC5-B3F9-B081C92F63D6}"/>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259936" y="3461862"/>
            <a:ext cx="2447273" cy="2373855"/>
          </a:xfrm>
          <a:prstGeom prst="rect">
            <a:avLst/>
          </a:prstGeom>
        </p:spPr>
      </p:pic>
      <p:pic>
        <p:nvPicPr>
          <p:cNvPr id="30" name="Graphic 29">
            <a:extLst>
              <a:ext uri="{FF2B5EF4-FFF2-40B4-BE49-F238E27FC236}">
                <a16:creationId xmlns:a16="http://schemas.microsoft.com/office/drawing/2014/main" id="{D399A7D0-4CA0-B08A-45BA-109D97A59C77}"/>
              </a:ext>
            </a:extLst>
          </p:cNvPr>
          <p:cNvPicPr>
            <a:picLocks noChangeAspect="1"/>
          </p:cNvPicPr>
          <p:nvPr/>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678502" y="3541744"/>
            <a:ext cx="2596208" cy="2225321"/>
          </a:xfrm>
          <a:prstGeom prst="rect">
            <a:avLst/>
          </a:prstGeom>
        </p:spPr>
      </p:pic>
      <p:sp>
        <p:nvSpPr>
          <p:cNvPr id="13" name="Footer Placeholder 3">
            <a:extLst>
              <a:ext uri="{FF2B5EF4-FFF2-40B4-BE49-F238E27FC236}">
                <a16:creationId xmlns:a16="http://schemas.microsoft.com/office/drawing/2014/main" id="{F5785ABE-3098-3113-BBBB-B0B7FD463834}"/>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220327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077E-8201-FA2B-4457-EBD3EC7277B6}"/>
              </a:ext>
            </a:extLst>
          </p:cNvPr>
          <p:cNvSpPr>
            <a:spLocks noGrp="1"/>
          </p:cNvSpPr>
          <p:nvPr>
            <p:ph type="title"/>
          </p:nvPr>
        </p:nvSpPr>
        <p:spPr/>
        <p:txBody>
          <a:bodyPr/>
          <a:lstStyle/>
          <a:p>
            <a:r>
              <a:rPr lang="en-GB" sz="4400" dirty="0"/>
              <a:t>Materials and unmanned vehicles - answers</a:t>
            </a:r>
            <a:endParaRPr lang="en-US" dirty="0"/>
          </a:p>
        </p:txBody>
      </p:sp>
      <p:graphicFrame>
        <p:nvGraphicFramePr>
          <p:cNvPr id="4" name="Table 4">
            <a:extLst>
              <a:ext uri="{FF2B5EF4-FFF2-40B4-BE49-F238E27FC236}">
                <a16:creationId xmlns:a16="http://schemas.microsoft.com/office/drawing/2014/main" id="{BA612A60-9166-8FC4-AA15-47DD8E6BE7EB}"/>
              </a:ext>
            </a:extLst>
          </p:cNvPr>
          <p:cNvGraphicFramePr>
            <a:graphicFrameLocks noGrp="1"/>
          </p:cNvGraphicFramePr>
          <p:nvPr>
            <p:extLst>
              <p:ext uri="{D42A27DB-BD31-4B8C-83A1-F6EECF244321}">
                <p14:modId xmlns:p14="http://schemas.microsoft.com/office/powerpoint/2010/main" val="2323741585"/>
              </p:ext>
            </p:extLst>
          </p:nvPr>
        </p:nvGraphicFramePr>
        <p:xfrm>
          <a:off x="528238" y="2370522"/>
          <a:ext cx="15301936" cy="4302718"/>
        </p:xfrm>
        <a:graphic>
          <a:graphicData uri="http://schemas.openxmlformats.org/drawingml/2006/table">
            <a:tbl>
              <a:tblPr firstRow="1" bandRow="1">
                <a:tableStyleId>{2D5ABB26-0587-4C30-8999-92F81FD0307C}</a:tableStyleId>
              </a:tblPr>
              <a:tblGrid>
                <a:gridCol w="3275927">
                  <a:extLst>
                    <a:ext uri="{9D8B030D-6E8A-4147-A177-3AD203B41FA5}">
                      <a16:colId xmlns:a16="http://schemas.microsoft.com/office/drawing/2014/main" val="2096277149"/>
                    </a:ext>
                  </a:extLst>
                </a:gridCol>
                <a:gridCol w="3923014">
                  <a:extLst>
                    <a:ext uri="{9D8B030D-6E8A-4147-A177-3AD203B41FA5}">
                      <a16:colId xmlns:a16="http://schemas.microsoft.com/office/drawing/2014/main" val="1678440983"/>
                    </a:ext>
                  </a:extLst>
                </a:gridCol>
                <a:gridCol w="4179981">
                  <a:extLst>
                    <a:ext uri="{9D8B030D-6E8A-4147-A177-3AD203B41FA5}">
                      <a16:colId xmlns:a16="http://schemas.microsoft.com/office/drawing/2014/main" val="119578392"/>
                    </a:ext>
                  </a:extLst>
                </a:gridCol>
                <a:gridCol w="3923014">
                  <a:extLst>
                    <a:ext uri="{9D8B030D-6E8A-4147-A177-3AD203B41FA5}">
                      <a16:colId xmlns:a16="http://schemas.microsoft.com/office/drawing/2014/main" val="338166336"/>
                    </a:ext>
                  </a:extLst>
                </a:gridCol>
              </a:tblGrid>
              <a:tr h="578306">
                <a:tc>
                  <a:txBody>
                    <a:bodyPr/>
                    <a:lstStyle/>
                    <a:p>
                      <a:endParaRPr lang="en-US" dirty="0"/>
                    </a:p>
                  </a:txBody>
                  <a:tcPr marL="137160" marR="137160" marT="137160" marB="13716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000" b="1" dirty="0">
                          <a:latin typeface="Arial" panose="020B0604020202020204" pitchFamily="34" charset="0"/>
                          <a:cs typeface="Arial" panose="020B0604020202020204" pitchFamily="34" charset="0"/>
                        </a:rPr>
                        <a:t>Air</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Ground</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2000" b="1" dirty="0">
                          <a:latin typeface="Arial" panose="020B0604020202020204" pitchFamily="34" charset="0"/>
                          <a:cs typeface="Arial" panose="020B0604020202020204" pitchFamily="34" charset="0"/>
                        </a:rPr>
                        <a:t>Underwater</a:t>
                      </a:r>
                      <a:endParaRPr lang="en-US" sz="2000" dirty="0"/>
                    </a:p>
                  </a:txBody>
                  <a:tcPr marL="137160" marR="137160" marT="137160" marB="13716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133282926"/>
                  </a:ext>
                </a:extLst>
              </a:tr>
              <a:tr h="76882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2000" b="1" u="none" strike="noStrike" cap="none" dirty="0">
                          <a:latin typeface="Arial" panose="020B0604020202020204" pitchFamily="34" charset="0"/>
                          <a:cs typeface="Arial" panose="020B0604020202020204" pitchFamily="34" charset="0"/>
                        </a:rPr>
                        <a:t>Purpose and properties</a:t>
                      </a:r>
                    </a:p>
                    <a:p>
                      <a:endParaRPr lang="en-US" dirty="0"/>
                    </a:p>
                  </a:txBody>
                  <a:tcPr marL="137160" marR="137160" marT="137160" marB="1371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600"/>
                        </a:spcAft>
                        <a:buClr>
                          <a:srgbClr val="000000"/>
                        </a:buClr>
                        <a:buSzPts val="1400"/>
                        <a:buFont typeface="Arial"/>
                        <a:buNone/>
                      </a:pPr>
                      <a:r>
                        <a:rPr lang="en-GB" sz="2000" u="none" strike="noStrike" cap="none" dirty="0">
                          <a:latin typeface="Arial" panose="020B0604020202020204" pitchFamily="34" charset="0"/>
                          <a:cs typeface="Arial" panose="020B0604020202020204" pitchFamily="34" charset="0"/>
                        </a:rPr>
                        <a:t>Needs to fly.</a:t>
                      </a:r>
                    </a:p>
                    <a:p>
                      <a:pPr marL="0" marR="0" lvl="0" indent="0" algn="l" rtl="0">
                        <a:lnSpc>
                          <a:spcPct val="100000"/>
                        </a:lnSpc>
                        <a:spcBef>
                          <a:spcPts val="0"/>
                        </a:spcBef>
                        <a:spcAft>
                          <a:spcPts val="0"/>
                        </a:spcAft>
                        <a:buClr>
                          <a:srgbClr val="000000"/>
                        </a:buClr>
                        <a:buSzPts val="1400"/>
                        <a:buFont typeface="Arial"/>
                        <a:buNone/>
                      </a:pPr>
                      <a:r>
                        <a:rPr lang="en-GB" sz="2000" u="none" strike="noStrike" cap="none" dirty="0">
                          <a:latin typeface="Arial" panose="020B0604020202020204" pitchFamily="34" charset="0"/>
                          <a:cs typeface="Arial" panose="020B0604020202020204" pitchFamily="34" charset="0"/>
                        </a:rPr>
                        <a:t>Needs materials that are very light and rigid.</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600"/>
                        </a:spcAft>
                        <a:buClr>
                          <a:srgbClr val="000000"/>
                        </a:buClr>
                        <a:buSzPts val="1400"/>
                        <a:buFont typeface="Arial"/>
                        <a:buNone/>
                      </a:pPr>
                      <a:r>
                        <a:rPr lang="en-GB" sz="2000" u="none" strike="noStrike" cap="none" dirty="0">
                          <a:latin typeface="Arial" panose="020B0604020202020204" pitchFamily="34" charset="0"/>
                          <a:cs typeface="Arial" panose="020B0604020202020204" pitchFamily="34" charset="0"/>
                        </a:rPr>
                        <a:t>May carry a heavy load.</a:t>
                      </a:r>
                    </a:p>
                    <a:p>
                      <a:pPr marL="0" marR="0" lvl="0" indent="0" algn="l" rtl="0">
                        <a:lnSpc>
                          <a:spcPct val="100000"/>
                        </a:lnSpc>
                        <a:spcBef>
                          <a:spcPts val="0"/>
                        </a:spcBef>
                        <a:spcAft>
                          <a:spcPts val="0"/>
                        </a:spcAft>
                        <a:buClr>
                          <a:srgbClr val="000000"/>
                        </a:buClr>
                        <a:buSzPts val="1400"/>
                        <a:buFont typeface="Arial"/>
                        <a:buNone/>
                      </a:pPr>
                      <a:r>
                        <a:rPr lang="en-GB" sz="2000" u="none" strike="noStrike" cap="none" dirty="0">
                          <a:latin typeface="Arial" panose="020B0604020202020204" pitchFamily="34" charset="0"/>
                          <a:cs typeface="Arial" panose="020B0604020202020204" pitchFamily="34" charset="0"/>
                        </a:rPr>
                        <a:t>Needs materials that are strong and wear-resistant to carry out the same task many times.</a:t>
                      </a: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60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Operates at depth.</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Needs materials that resist corrosion and high pressure.</a:t>
                      </a:r>
                      <a:endParaRPr lang="en-GB" sz="2000" b="1" u="none" strike="noStrike" cap="none"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1205451"/>
                  </a:ext>
                </a:extLst>
              </a:tr>
              <a:tr h="209291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2000" b="1" u="none" strike="noStrike" cap="none" dirty="0">
                          <a:latin typeface="Arial" panose="020B0604020202020204" pitchFamily="34" charset="0"/>
                          <a:cs typeface="Arial" panose="020B0604020202020204" pitchFamily="34" charset="0"/>
                        </a:rPr>
                        <a:t>Materials</a:t>
                      </a:r>
                    </a:p>
                    <a:p>
                      <a:endParaRPr lang="en-US" dirty="0"/>
                    </a:p>
                  </a:txBody>
                  <a:tcPr marL="137160" marR="137160" marT="137160" marB="1371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Frame:</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Carbon fibre</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Magnesium alloy</a:t>
                      </a:r>
                    </a:p>
                    <a:p>
                      <a:pPr marL="0" marR="0" lvl="0" indent="0" algn="l" rtl="0">
                        <a:lnSpc>
                          <a:spcPct val="100000"/>
                        </a:lnSpc>
                        <a:spcBef>
                          <a:spcPts val="120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Cover:</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Plastics like ABS</a:t>
                      </a:r>
                      <a:endParaRPr lang="en-GB" sz="2000" u="none" strike="noStrike" cap="none"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Frame:</a:t>
                      </a:r>
                    </a:p>
                    <a:p>
                      <a:pPr marL="0" marR="0" lvl="0" indent="0" algn="l" rtl="0">
                        <a:lnSpc>
                          <a:spcPct val="100000"/>
                        </a:lnSpc>
                        <a:spcBef>
                          <a:spcPts val="0"/>
                        </a:spcBef>
                        <a:spcAft>
                          <a:spcPts val="0"/>
                        </a:spcAft>
                        <a:buClr>
                          <a:srgbClr val="000000"/>
                        </a:buClr>
                        <a:buSzPts val="14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Steel or alloy</a:t>
                      </a:r>
                    </a:p>
                    <a:p>
                      <a:pPr marL="0" marR="0" lvl="0" indent="0" algn="l" rtl="0">
                        <a:lnSpc>
                          <a:spcPct val="100000"/>
                        </a:lnSpc>
                        <a:spcBef>
                          <a:spcPts val="1200"/>
                        </a:spcBef>
                        <a:spcAft>
                          <a:spcPts val="0"/>
                        </a:spcAft>
                        <a:buClr>
                          <a:schemeClr val="dk1"/>
                        </a:buClr>
                        <a:buSzPts val="11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Cover:</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Fibreglass composite or steel</a:t>
                      </a:r>
                      <a:endParaRPr lang="en-GB" sz="2000" u="none" strike="noStrike" cap="none"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rtl="0">
                        <a:lnSpc>
                          <a:spcPct val="100000"/>
                        </a:lnSpc>
                        <a:spcBef>
                          <a:spcPts val="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Frame:</a:t>
                      </a:r>
                    </a:p>
                    <a:p>
                      <a:pPr marL="0" marR="0" lvl="0" indent="0" algn="l" rtl="0">
                        <a:lnSpc>
                          <a:spcPct val="100000"/>
                        </a:lnSpc>
                        <a:spcBef>
                          <a:spcPts val="0"/>
                        </a:spcBef>
                        <a:spcAft>
                          <a:spcPts val="0"/>
                        </a:spcAft>
                        <a:buClr>
                          <a:srgbClr val="000000"/>
                        </a:buClr>
                        <a:buSzPts val="14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Steel</a:t>
                      </a:r>
                    </a:p>
                    <a:p>
                      <a:pPr marL="0" marR="0" lvl="0" indent="0" algn="l" rtl="0">
                        <a:lnSpc>
                          <a:spcPct val="100000"/>
                        </a:lnSpc>
                        <a:spcBef>
                          <a:spcPts val="1200"/>
                        </a:spcBef>
                        <a:spcAft>
                          <a:spcPts val="0"/>
                        </a:spcAft>
                        <a:buClr>
                          <a:srgbClr val="000000"/>
                        </a:buClr>
                        <a:buSzPts val="1400"/>
                        <a:buFont typeface="Arial"/>
                        <a:buNone/>
                      </a:pPr>
                      <a:r>
                        <a:rPr lang="en-GB" sz="2000" b="1" u="none" strike="noStrike" cap="none" dirty="0">
                          <a:solidFill>
                            <a:schemeClr val="dk1"/>
                          </a:solidFill>
                          <a:latin typeface="Arial" panose="020B0604020202020204" pitchFamily="34" charset="0"/>
                          <a:cs typeface="Arial" panose="020B0604020202020204" pitchFamily="34" charset="0"/>
                        </a:rPr>
                        <a:t>Cover:</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Polycarbonate</a:t>
                      </a:r>
                    </a:p>
                    <a:p>
                      <a:pPr marL="0" marR="0" lvl="0" indent="0" algn="l" rtl="0">
                        <a:lnSpc>
                          <a:spcPct val="100000"/>
                        </a:lnSpc>
                        <a:spcBef>
                          <a:spcPts val="0"/>
                        </a:spcBef>
                        <a:spcAft>
                          <a:spcPts val="0"/>
                        </a:spcAft>
                        <a:buClr>
                          <a:schemeClr val="dk1"/>
                        </a:buClr>
                        <a:buSzPts val="1100"/>
                        <a:buFont typeface="Arial"/>
                        <a:buNone/>
                      </a:pPr>
                      <a:r>
                        <a:rPr lang="en-GB" sz="2000" u="none" strike="noStrike" cap="none" dirty="0">
                          <a:solidFill>
                            <a:schemeClr val="dk1"/>
                          </a:solidFill>
                          <a:latin typeface="Arial" panose="020B0604020202020204" pitchFamily="34" charset="0"/>
                          <a:cs typeface="Arial" panose="020B0604020202020204" pitchFamily="34" charset="0"/>
                        </a:rPr>
                        <a:t>Stainless steel</a:t>
                      </a:r>
                      <a:endParaRPr lang="en-GB" sz="2000" b="1" u="none" strike="noStrike" cap="none" dirty="0">
                        <a:latin typeface="Arial" panose="020B0604020202020204" pitchFamily="34" charset="0"/>
                        <a:cs typeface="Arial" panose="020B0604020202020204" pitchFamily="34" charset="0"/>
                      </a:endParaRPr>
                    </a:p>
                  </a:txBody>
                  <a:tcPr marL="137160" marR="137160" marT="137160" marB="13716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43645795"/>
                  </a:ext>
                </a:extLst>
              </a:tr>
            </a:tbl>
          </a:graphicData>
        </a:graphic>
      </p:graphicFrame>
      <p:sp>
        <p:nvSpPr>
          <p:cNvPr id="9" name="Content Placeholder 11">
            <a:extLst>
              <a:ext uri="{FF2B5EF4-FFF2-40B4-BE49-F238E27FC236}">
                <a16:creationId xmlns:a16="http://schemas.microsoft.com/office/drawing/2014/main" id="{D1AECBC3-DC78-B09D-55A5-C7831446E1DD}"/>
              </a:ext>
            </a:extLst>
          </p:cNvPr>
          <p:cNvSpPr txBox="1">
            <a:spLocks/>
          </p:cNvSpPr>
          <p:nvPr/>
        </p:nvSpPr>
        <p:spPr>
          <a:xfrm>
            <a:off x="544863" y="2370522"/>
            <a:ext cx="15301936" cy="4302717"/>
          </a:xfrm>
          <a:prstGeom prst="rect">
            <a:avLst/>
          </a:prstGeom>
          <a:ln w="28575">
            <a:gradFill flip="none" rotWithShape="1">
              <a:gsLst>
                <a:gs pos="21000">
                  <a:srgbClr val="FF7500"/>
                </a:gs>
                <a:gs pos="98000">
                  <a:srgbClr val="D91C5C"/>
                </a:gs>
              </a:gsLst>
              <a:lin ang="18900000" scaled="1"/>
              <a:tileRect/>
            </a:gradFill>
          </a:ln>
        </p:spPr>
        <p:txBody>
          <a:bodyPr vert="horz" lIns="360000" tIns="360000" rIns="360000" bIns="360000"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lvl="0" indent="0" algn="l" rtl="0">
              <a:lnSpc>
                <a:spcPct val="100000"/>
              </a:lnSpc>
              <a:spcBef>
                <a:spcPts val="0"/>
              </a:spcBef>
              <a:spcAft>
                <a:spcPts val="0"/>
              </a:spcAft>
              <a:buNone/>
            </a:pPr>
            <a:endParaRPr lang="en-GB" sz="1800" dirty="0"/>
          </a:p>
        </p:txBody>
      </p:sp>
      <p:sp>
        <p:nvSpPr>
          <p:cNvPr id="12" name="Slide Number Placeholder 5">
            <a:extLst>
              <a:ext uri="{FF2B5EF4-FFF2-40B4-BE49-F238E27FC236}">
                <a16:creationId xmlns:a16="http://schemas.microsoft.com/office/drawing/2014/main" id="{3A76E82F-A69B-CDA8-2FA6-2CECCE0298B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7</a:t>
            </a:fld>
            <a:endParaRPr lang="en-US" b="0">
              <a:solidFill>
                <a:schemeClr val="bg1"/>
              </a:solidFill>
            </a:endParaRPr>
          </a:p>
        </p:txBody>
      </p:sp>
      <p:sp>
        <p:nvSpPr>
          <p:cNvPr id="8" name="TextBox 7">
            <a:extLst>
              <a:ext uri="{FF2B5EF4-FFF2-40B4-BE49-F238E27FC236}">
                <a16:creationId xmlns:a16="http://schemas.microsoft.com/office/drawing/2014/main" id="{0573A0A0-423F-F461-F5BC-0B557F47A77D}"/>
              </a:ext>
            </a:extLst>
          </p:cNvPr>
          <p:cNvSpPr txBox="1"/>
          <p:nvPr/>
        </p:nvSpPr>
        <p:spPr>
          <a:xfrm>
            <a:off x="485228" y="7069766"/>
            <a:ext cx="11978441" cy="1015663"/>
          </a:xfrm>
          <a:prstGeom prst="rect">
            <a:avLst/>
          </a:prstGeom>
          <a:noFill/>
        </p:spPr>
        <p:txBody>
          <a:bodyPr wrap="square" lIns="91440" tIns="45720" rIns="91440" bIns="45720" anchor="t">
            <a:spAutoFit/>
          </a:bodyPr>
          <a:lstStyle/>
          <a:p>
            <a:r>
              <a:rPr lang="en-GB" sz="2000" dirty="0">
                <a:latin typeface="Arial"/>
                <a:cs typeface="Arial"/>
              </a:rPr>
              <a:t>The need for </a:t>
            </a:r>
            <a:r>
              <a:rPr lang="en-GB" sz="2000" b="1" dirty="0">
                <a:latin typeface="Arial"/>
                <a:cs typeface="Arial"/>
              </a:rPr>
              <a:t>sustainability</a:t>
            </a:r>
            <a:r>
              <a:rPr lang="en-GB" sz="2000" dirty="0">
                <a:latin typeface="Arial"/>
                <a:cs typeface="Arial"/>
              </a:rPr>
              <a:t> might drive material choices that are as light as possible for the application (to reduce energy use during operation), have been recycled (to reduce virgin material use) and can be replaced, repaired or recycled again at the end of the vehicle’s useful life (to support circular lifecycles).</a:t>
            </a:r>
          </a:p>
        </p:txBody>
      </p:sp>
      <p:sp>
        <p:nvSpPr>
          <p:cNvPr id="3" name="Footer Placeholder 3">
            <a:extLst>
              <a:ext uri="{FF2B5EF4-FFF2-40B4-BE49-F238E27FC236}">
                <a16:creationId xmlns:a16="http://schemas.microsoft.com/office/drawing/2014/main" id="{EF029987-3A7B-B753-D093-DAD7FD4D672B}"/>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260116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Arrow Connector 27">
            <a:extLst>
              <a:ext uri="{FF2B5EF4-FFF2-40B4-BE49-F238E27FC236}">
                <a16:creationId xmlns:a16="http://schemas.microsoft.com/office/drawing/2014/main" id="{EB6D73C5-BB0F-A665-1A26-C09C6BB5B23F}"/>
              </a:ext>
            </a:extLst>
          </p:cNvPr>
          <p:cNvCxnSpPr>
            <a:cxnSpLocks/>
          </p:cNvCxnSpPr>
          <p:nvPr/>
        </p:nvCxnSpPr>
        <p:spPr>
          <a:xfrm>
            <a:off x="13779048" y="3014338"/>
            <a:ext cx="0" cy="44155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8" name="Graphic 24">
            <a:extLst>
              <a:ext uri="{FF2B5EF4-FFF2-40B4-BE49-F238E27FC236}">
                <a16:creationId xmlns:a16="http://schemas.microsoft.com/office/drawing/2014/main" id="{B9DC43F2-C0F6-7729-9498-D3C794FD336B}"/>
              </a:ext>
            </a:extLst>
          </p:cNvPr>
          <p:cNvSpPr/>
          <p:nvPr/>
        </p:nvSpPr>
        <p:spPr>
          <a:xfrm>
            <a:off x="13133547" y="1785900"/>
            <a:ext cx="1296523" cy="12551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solidFill>
            <a:srgbClr val="ECECED"/>
          </a:solidFill>
          <a:ln w="31750"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F98B92-F703-191F-8DE3-4AC2E2E3CB62}"/>
              </a:ext>
            </a:extLst>
          </p:cNvPr>
          <p:cNvSpPr>
            <a:spLocks noGrp="1"/>
          </p:cNvSpPr>
          <p:nvPr>
            <p:ph type="title"/>
          </p:nvPr>
        </p:nvSpPr>
        <p:spPr>
          <a:xfrm>
            <a:off x="411858" y="1445908"/>
            <a:ext cx="8660424" cy="838365"/>
          </a:xfrm>
        </p:spPr>
        <p:txBody>
          <a:bodyPr/>
          <a:lstStyle/>
          <a:p>
            <a:r>
              <a:rPr lang="en-GB" dirty="0"/>
              <a:t>Materials and safety</a:t>
            </a:r>
            <a:endParaRPr lang="en-US" dirty="0"/>
          </a:p>
        </p:txBody>
      </p:sp>
      <p:sp>
        <p:nvSpPr>
          <p:cNvPr id="3" name="Rectangle 2">
            <a:extLst>
              <a:ext uri="{FF2B5EF4-FFF2-40B4-BE49-F238E27FC236}">
                <a16:creationId xmlns:a16="http://schemas.microsoft.com/office/drawing/2014/main" id="{8669D352-F248-DD70-47E3-16E8B7FA7153}"/>
              </a:ext>
            </a:extLst>
          </p:cNvPr>
          <p:cNvSpPr/>
          <p:nvPr/>
        </p:nvSpPr>
        <p:spPr>
          <a:xfrm>
            <a:off x="428188" y="2291753"/>
            <a:ext cx="8052424" cy="646331"/>
          </a:xfrm>
          <a:prstGeom prst="rect">
            <a:avLst/>
          </a:prstGeom>
        </p:spPr>
        <p:txBody>
          <a:bodyPr wrap="square">
            <a:spAutoFit/>
          </a:bodyPr>
          <a:lstStyle/>
          <a:p>
            <a:pPr marL="0" lvl="0" indent="0" algn="l" rtl="0">
              <a:spcBef>
                <a:spcPts val="0"/>
              </a:spcBef>
              <a:spcAft>
                <a:spcPts val="0"/>
              </a:spcAft>
              <a:buSzPts val="770"/>
              <a:buNone/>
            </a:pPr>
            <a:r>
              <a:rPr lang="en-GB" sz="1800" dirty="0">
                <a:latin typeface="Arial" panose="020B0604020202020204" pitchFamily="34" charset="0"/>
                <a:cs typeface="Arial" panose="020B0604020202020204" pitchFamily="34" charset="0"/>
              </a:rPr>
              <a:t>Engineers choose materials that help machines and constructions to be safe. </a:t>
            </a:r>
            <a:br>
              <a:rPr lang="en-GB" sz="1800" dirty="0">
                <a:latin typeface="Arial" panose="020B0604020202020204" pitchFamily="34" charset="0"/>
                <a:cs typeface="Arial" panose="020B0604020202020204" pitchFamily="34" charset="0"/>
              </a:rPr>
            </a:br>
            <a:r>
              <a:rPr lang="en-GB" sz="1800" dirty="0">
                <a:latin typeface="Arial" panose="020B0604020202020204" pitchFamily="34" charset="0"/>
                <a:cs typeface="Arial" panose="020B0604020202020204" pitchFamily="34" charset="0"/>
              </a:rPr>
              <a:t>The right materials also help PPE to perform well.</a:t>
            </a:r>
          </a:p>
        </p:txBody>
      </p:sp>
      <p:pic>
        <p:nvPicPr>
          <p:cNvPr id="5" name="Graphic 4">
            <a:extLst>
              <a:ext uri="{FF2B5EF4-FFF2-40B4-BE49-F238E27FC236}">
                <a16:creationId xmlns:a16="http://schemas.microsoft.com/office/drawing/2014/main" id="{E955328A-DE35-DEA0-274A-7D43F2B652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41281" y="284080"/>
            <a:ext cx="953626" cy="921301"/>
          </a:xfrm>
          <a:prstGeom prst="rect">
            <a:avLst/>
          </a:prstGeom>
        </p:spPr>
      </p:pic>
      <p:sp>
        <p:nvSpPr>
          <p:cNvPr id="8" name="Graphic 24">
            <a:extLst>
              <a:ext uri="{FF2B5EF4-FFF2-40B4-BE49-F238E27FC236}">
                <a16:creationId xmlns:a16="http://schemas.microsoft.com/office/drawing/2014/main" id="{6360526C-3661-6ACC-7513-370A94C735F4}"/>
              </a:ext>
            </a:extLst>
          </p:cNvPr>
          <p:cNvSpPr/>
          <p:nvPr/>
        </p:nvSpPr>
        <p:spPr>
          <a:xfrm>
            <a:off x="3313348" y="3183763"/>
            <a:ext cx="3227636" cy="3124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5" cstate="email">
              <a:extLst>
                <a:ext uri="{28A0092B-C50C-407E-A947-70E740481C1C}">
                  <a14:useLocalDpi xmlns:a14="http://schemas.microsoft.com/office/drawing/2010/main"/>
                </a:ext>
              </a:extLst>
            </a:blip>
            <a:srcRect/>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9" name="Graphic 24">
            <a:extLst>
              <a:ext uri="{FF2B5EF4-FFF2-40B4-BE49-F238E27FC236}">
                <a16:creationId xmlns:a16="http://schemas.microsoft.com/office/drawing/2014/main" id="{D4707221-01B6-2EED-9DF2-F88B001438FF}"/>
              </a:ext>
            </a:extLst>
          </p:cNvPr>
          <p:cNvSpPr/>
          <p:nvPr/>
        </p:nvSpPr>
        <p:spPr>
          <a:xfrm>
            <a:off x="8197351" y="3183764"/>
            <a:ext cx="3227636" cy="3124743"/>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6" cstate="email">
              <a:extLst>
                <a:ext uri="{28A0092B-C50C-407E-A947-70E740481C1C}">
                  <a14:useLocalDpi xmlns:a14="http://schemas.microsoft.com/office/drawing/2010/main"/>
                </a:ext>
              </a:extLst>
            </a:blip>
            <a:srcRect/>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10" name="Content Placeholder 11">
            <a:extLst>
              <a:ext uri="{FF2B5EF4-FFF2-40B4-BE49-F238E27FC236}">
                <a16:creationId xmlns:a16="http://schemas.microsoft.com/office/drawing/2014/main" id="{61DADF8C-A8CC-17DD-EF25-CC91CC101DA9}"/>
              </a:ext>
            </a:extLst>
          </p:cNvPr>
          <p:cNvSpPr txBox="1">
            <a:spLocks/>
          </p:cNvSpPr>
          <p:nvPr/>
        </p:nvSpPr>
        <p:spPr>
          <a:xfrm>
            <a:off x="2600628" y="6866122"/>
            <a:ext cx="4428829" cy="1307616"/>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marR="0" lvl="0" algn="l" rtl="0">
              <a:lnSpc>
                <a:spcPct val="100000"/>
              </a:lnSpc>
              <a:spcBef>
                <a:spcPts val="0"/>
              </a:spcBef>
              <a:spcAft>
                <a:spcPts val="0"/>
              </a:spcAft>
              <a:buClr>
                <a:srgbClr val="000000"/>
              </a:buClr>
              <a:buSzPct val="70000"/>
            </a:pPr>
            <a:r>
              <a:rPr lang="en-GB" sz="1800" b="0" i="0" u="none" strike="noStrike" cap="none" dirty="0">
                <a:solidFill>
                  <a:srgbClr val="000000"/>
                </a:solidFill>
                <a:latin typeface="Arial"/>
                <a:ea typeface="Arial"/>
                <a:cs typeface="Arial"/>
                <a:sym typeface="Arial"/>
              </a:rPr>
              <a:t>What materials do you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think make this machine safe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to operate and how are they used?</a:t>
            </a:r>
            <a:endParaRPr lang="en-GB" sz="1800" dirty="0">
              <a:solidFill>
                <a:srgbClr val="000000"/>
              </a:solidFill>
              <a:latin typeface="Arial"/>
              <a:ea typeface="Arial"/>
              <a:cs typeface="Arial"/>
              <a:sym typeface="Arial"/>
            </a:endParaRPr>
          </a:p>
          <a:p>
            <a:pPr marL="139700" marR="0" lvl="0" algn="l" rtl="0">
              <a:lnSpc>
                <a:spcPct val="100000"/>
              </a:lnSpc>
              <a:spcBef>
                <a:spcPts val="0"/>
              </a:spcBef>
              <a:spcAft>
                <a:spcPts val="0"/>
              </a:spcAft>
              <a:buClr>
                <a:srgbClr val="000000"/>
              </a:buClr>
              <a:buSzPct val="70000"/>
            </a:pPr>
            <a:endParaRPr lang="en-GB" sz="1800" b="0" i="0" u="none" strike="noStrike" cap="none" dirty="0">
              <a:solidFill>
                <a:srgbClr val="000000"/>
              </a:solidFill>
              <a:latin typeface="Arial"/>
              <a:ea typeface="Arial"/>
              <a:cs typeface="Arial"/>
              <a:sym typeface="Arial"/>
            </a:endParaRPr>
          </a:p>
        </p:txBody>
      </p:sp>
      <p:sp>
        <p:nvSpPr>
          <p:cNvPr id="22" name="Slide Number Placeholder 5">
            <a:extLst>
              <a:ext uri="{FF2B5EF4-FFF2-40B4-BE49-F238E27FC236}">
                <a16:creationId xmlns:a16="http://schemas.microsoft.com/office/drawing/2014/main" id="{2D7A4A24-97AB-40BF-B935-DB4587C957B4}"/>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8</a:t>
            </a:fld>
            <a:endParaRPr lang="en-US" b="0">
              <a:solidFill>
                <a:schemeClr val="bg1"/>
              </a:solidFill>
            </a:endParaRPr>
          </a:p>
        </p:txBody>
      </p:sp>
      <p:sp>
        <p:nvSpPr>
          <p:cNvPr id="4" name="Google Shape;539;p3">
            <a:extLst>
              <a:ext uri="{FF2B5EF4-FFF2-40B4-BE49-F238E27FC236}">
                <a16:creationId xmlns:a16="http://schemas.microsoft.com/office/drawing/2014/main" id="{D0B661E6-2C65-63D3-8030-6A4D212E4790}"/>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p>
        </p:txBody>
      </p:sp>
      <p:sp>
        <p:nvSpPr>
          <p:cNvPr id="7" name="Google Shape;154;p10">
            <a:extLst>
              <a:ext uri="{FF2B5EF4-FFF2-40B4-BE49-F238E27FC236}">
                <a16:creationId xmlns:a16="http://schemas.microsoft.com/office/drawing/2014/main" id="{1D7C9836-5204-5493-A49B-BDE912B83172}"/>
              </a:ext>
            </a:extLst>
          </p:cNvPr>
          <p:cNvSpPr txBox="1"/>
          <p:nvPr/>
        </p:nvSpPr>
        <p:spPr>
          <a:xfrm>
            <a:off x="13366292" y="2212027"/>
            <a:ext cx="946772"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000000"/>
                </a:solidFill>
                <a:latin typeface="Arial"/>
                <a:ea typeface="Arial"/>
                <a:cs typeface="Arial"/>
                <a:sym typeface="Arial"/>
              </a:rPr>
              <a:t>Think:</a:t>
            </a:r>
            <a:endParaRPr i="0" u="none" strike="noStrike" cap="none" dirty="0">
              <a:solidFill>
                <a:srgbClr val="000000"/>
              </a:solidFill>
              <a:latin typeface="Arial"/>
              <a:ea typeface="Arial"/>
              <a:cs typeface="Arial"/>
              <a:sym typeface="Arial"/>
            </a:endParaRPr>
          </a:p>
        </p:txBody>
      </p:sp>
      <p:sp>
        <p:nvSpPr>
          <p:cNvPr id="19" name="Graphic 24">
            <a:extLst>
              <a:ext uri="{FF2B5EF4-FFF2-40B4-BE49-F238E27FC236}">
                <a16:creationId xmlns:a16="http://schemas.microsoft.com/office/drawing/2014/main" id="{C993650B-65FE-A707-E2AC-EB72162D1F9F}"/>
              </a:ext>
            </a:extLst>
          </p:cNvPr>
          <p:cNvSpPr/>
          <p:nvPr/>
        </p:nvSpPr>
        <p:spPr>
          <a:xfrm>
            <a:off x="13133547" y="5417676"/>
            <a:ext cx="1296523" cy="12551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solidFill>
            <a:srgbClr val="ECECED"/>
          </a:solidFill>
          <a:ln w="31750" cap="flat">
            <a:solidFill>
              <a:srgbClr val="000000"/>
            </a:solidFill>
            <a:prstDash val="solid"/>
            <a:miter/>
          </a:ln>
        </p:spPr>
        <p:txBody>
          <a:bodyPr rtlCol="0" anchor="ctr"/>
          <a:lstStyle/>
          <a:p>
            <a:endParaRPr lang="en-US" dirty="0"/>
          </a:p>
        </p:txBody>
      </p:sp>
      <p:sp>
        <p:nvSpPr>
          <p:cNvPr id="20" name="Graphic 24">
            <a:extLst>
              <a:ext uri="{FF2B5EF4-FFF2-40B4-BE49-F238E27FC236}">
                <a16:creationId xmlns:a16="http://schemas.microsoft.com/office/drawing/2014/main" id="{F05D51CD-EAD2-000D-A41E-C7D48081098F}"/>
              </a:ext>
            </a:extLst>
          </p:cNvPr>
          <p:cNvSpPr/>
          <p:nvPr/>
        </p:nvSpPr>
        <p:spPr>
          <a:xfrm>
            <a:off x="13133547" y="7233565"/>
            <a:ext cx="1296523" cy="12551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solidFill>
            <a:srgbClr val="ECECED"/>
          </a:solidFill>
          <a:ln w="31750" cap="flat">
            <a:solidFill>
              <a:srgbClr val="000000"/>
            </a:solidFill>
            <a:prstDash val="solid"/>
            <a:miter/>
          </a:ln>
        </p:spPr>
        <p:txBody>
          <a:bodyPr rtlCol="0" anchor="ctr"/>
          <a:lstStyle/>
          <a:p>
            <a:endParaRPr lang="en-US" dirty="0"/>
          </a:p>
        </p:txBody>
      </p:sp>
      <p:sp>
        <p:nvSpPr>
          <p:cNvPr id="23" name="Graphic 24">
            <a:extLst>
              <a:ext uri="{FF2B5EF4-FFF2-40B4-BE49-F238E27FC236}">
                <a16:creationId xmlns:a16="http://schemas.microsoft.com/office/drawing/2014/main" id="{A6B2B24E-18D4-CEC6-D7F4-B24996F7A8CA}"/>
              </a:ext>
            </a:extLst>
          </p:cNvPr>
          <p:cNvSpPr/>
          <p:nvPr/>
        </p:nvSpPr>
        <p:spPr>
          <a:xfrm>
            <a:off x="13133547" y="3601788"/>
            <a:ext cx="1296523" cy="1255190"/>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solidFill>
            <a:srgbClr val="ECECED"/>
          </a:solidFill>
          <a:ln w="31750" cap="flat">
            <a:solidFill>
              <a:srgbClr val="000000"/>
            </a:solidFill>
            <a:prstDash val="solid"/>
            <a:miter/>
          </a:ln>
        </p:spPr>
        <p:txBody>
          <a:bodyPr rtlCol="0" anchor="ctr"/>
          <a:lstStyle/>
          <a:p>
            <a:endParaRPr lang="en-US" dirty="0"/>
          </a:p>
        </p:txBody>
      </p:sp>
      <p:sp>
        <p:nvSpPr>
          <p:cNvPr id="24" name="Google Shape;154;p10">
            <a:extLst>
              <a:ext uri="{FF2B5EF4-FFF2-40B4-BE49-F238E27FC236}">
                <a16:creationId xmlns:a16="http://schemas.microsoft.com/office/drawing/2014/main" id="{ED3B8EA0-8F6C-536B-950D-BECF7735DA80}"/>
              </a:ext>
            </a:extLst>
          </p:cNvPr>
          <p:cNvSpPr txBox="1"/>
          <p:nvPr/>
        </p:nvSpPr>
        <p:spPr>
          <a:xfrm>
            <a:off x="13273036" y="4058593"/>
            <a:ext cx="110324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Purpose</a:t>
            </a:r>
            <a:endParaRPr i="0" u="none" strike="noStrike" cap="none" dirty="0">
              <a:solidFill>
                <a:srgbClr val="000000"/>
              </a:solidFill>
              <a:latin typeface="Arial"/>
              <a:ea typeface="Arial"/>
              <a:cs typeface="Arial"/>
              <a:sym typeface="Arial"/>
            </a:endParaRPr>
          </a:p>
        </p:txBody>
      </p:sp>
      <p:sp>
        <p:nvSpPr>
          <p:cNvPr id="25" name="Google Shape;154;p10">
            <a:extLst>
              <a:ext uri="{FF2B5EF4-FFF2-40B4-BE49-F238E27FC236}">
                <a16:creationId xmlns:a16="http://schemas.microsoft.com/office/drawing/2014/main" id="{CE36525E-8D21-DD9A-D366-1E334AA4851B}"/>
              </a:ext>
            </a:extLst>
          </p:cNvPr>
          <p:cNvSpPr txBox="1"/>
          <p:nvPr/>
        </p:nvSpPr>
        <p:spPr>
          <a:xfrm>
            <a:off x="13255642" y="7641763"/>
            <a:ext cx="1410716"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Materials</a:t>
            </a:r>
            <a:endParaRPr i="0" u="none" strike="noStrike" cap="none" dirty="0">
              <a:solidFill>
                <a:srgbClr val="000000"/>
              </a:solidFill>
              <a:latin typeface="Arial"/>
              <a:ea typeface="Arial"/>
              <a:cs typeface="Arial"/>
              <a:sym typeface="Arial"/>
            </a:endParaRPr>
          </a:p>
        </p:txBody>
      </p:sp>
      <p:sp>
        <p:nvSpPr>
          <p:cNvPr id="26" name="Google Shape;154;p10">
            <a:extLst>
              <a:ext uri="{FF2B5EF4-FFF2-40B4-BE49-F238E27FC236}">
                <a16:creationId xmlns:a16="http://schemas.microsoft.com/office/drawing/2014/main" id="{5CA7BAEB-585A-4131-B5CD-E17C0C47D22C}"/>
              </a:ext>
            </a:extLst>
          </p:cNvPr>
          <p:cNvSpPr txBox="1"/>
          <p:nvPr/>
        </p:nvSpPr>
        <p:spPr>
          <a:xfrm>
            <a:off x="13180212" y="5846872"/>
            <a:ext cx="1255178" cy="461635"/>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Properties</a:t>
            </a:r>
            <a:endParaRPr i="0" u="none" strike="noStrike" cap="none" dirty="0">
              <a:solidFill>
                <a:srgbClr val="000000"/>
              </a:solidFill>
              <a:latin typeface="Arial"/>
              <a:ea typeface="Arial"/>
              <a:cs typeface="Arial"/>
              <a:sym typeface="Arial"/>
            </a:endParaRPr>
          </a:p>
        </p:txBody>
      </p:sp>
      <p:cxnSp>
        <p:nvCxnSpPr>
          <p:cNvPr id="13" name="Straight Arrow Connector 12">
            <a:extLst>
              <a:ext uri="{FF2B5EF4-FFF2-40B4-BE49-F238E27FC236}">
                <a16:creationId xmlns:a16="http://schemas.microsoft.com/office/drawing/2014/main" id="{675D8F9C-587E-6A40-D17A-1EA6010022B2}"/>
              </a:ext>
            </a:extLst>
          </p:cNvPr>
          <p:cNvCxnSpPr>
            <a:cxnSpLocks/>
          </p:cNvCxnSpPr>
          <p:nvPr/>
        </p:nvCxnSpPr>
        <p:spPr>
          <a:xfrm>
            <a:off x="13779048" y="4856585"/>
            <a:ext cx="0" cy="44155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705E52C-64AD-D2A9-EA1D-2E40FBFA866D}"/>
              </a:ext>
            </a:extLst>
          </p:cNvPr>
          <p:cNvCxnSpPr>
            <a:cxnSpLocks/>
          </p:cNvCxnSpPr>
          <p:nvPr/>
        </p:nvCxnSpPr>
        <p:spPr>
          <a:xfrm>
            <a:off x="13779048" y="6658491"/>
            <a:ext cx="0" cy="44155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FE131849-7406-02E6-45D1-125413A3C06A}"/>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pic>
        <p:nvPicPr>
          <p:cNvPr id="12" name="Graphic 11">
            <a:extLst>
              <a:ext uri="{FF2B5EF4-FFF2-40B4-BE49-F238E27FC236}">
                <a16:creationId xmlns:a16="http://schemas.microsoft.com/office/drawing/2014/main" id="{84474CE3-EC93-8DAA-03EC-CE3C778DE8F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2075" y="6346822"/>
            <a:ext cx="994826" cy="961665"/>
          </a:xfrm>
          <a:prstGeom prst="rect">
            <a:avLst/>
          </a:prstGeom>
        </p:spPr>
      </p:pic>
      <p:sp>
        <p:nvSpPr>
          <p:cNvPr id="15" name="Content Placeholder 11">
            <a:extLst>
              <a:ext uri="{FF2B5EF4-FFF2-40B4-BE49-F238E27FC236}">
                <a16:creationId xmlns:a16="http://schemas.microsoft.com/office/drawing/2014/main" id="{B64F4738-5FB5-A916-B6DF-464FD6B984D7}"/>
              </a:ext>
            </a:extLst>
          </p:cNvPr>
          <p:cNvSpPr txBox="1">
            <a:spLocks/>
          </p:cNvSpPr>
          <p:nvPr/>
        </p:nvSpPr>
        <p:spPr>
          <a:xfrm>
            <a:off x="7652574" y="6882263"/>
            <a:ext cx="4428829" cy="1307616"/>
          </a:xfrm>
          <a:prstGeom prst="rect">
            <a:avLst/>
          </a:prstGeom>
          <a:ln w="28575">
            <a:gradFill flip="none" rotWithShape="1">
              <a:gsLst>
                <a:gs pos="21000">
                  <a:srgbClr val="FF7500"/>
                </a:gs>
                <a:gs pos="98000">
                  <a:srgbClr val="D91C5C"/>
                </a:gs>
              </a:gsLst>
              <a:lin ang="18900000" scaled="1"/>
              <a:tileRect/>
            </a:gradFill>
          </a:ln>
        </p:spPr>
        <p:txBody>
          <a:bodyPr vert="horz" lIns="251999" tIns="251999" rIns="251999" bIns="251999" rtlCol="0" anchor="t">
            <a:noAutofit/>
          </a:bodyPr>
          <a:lstStyle>
            <a:lvl1pPr marL="0" indent="0" algn="l"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0" indent="0" algn="ctr" defTabSz="1219170" rtl="0" eaLnBrk="1" latinLnBrk="0" hangingPunct="1">
              <a:lnSpc>
                <a:spcPct val="90000"/>
              </a:lnSpc>
              <a:spcBef>
                <a:spcPts val="18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0" indent="0" algn="ctr" defTabSz="1219170" rtl="0" eaLnBrk="1" latinLnBrk="0" hangingPunct="1">
              <a:lnSpc>
                <a:spcPct val="90000"/>
              </a:lnSpc>
              <a:spcBef>
                <a:spcPts val="1800"/>
              </a:spcBef>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3pPr>
            <a:lvl4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4pPr>
            <a:lvl5pPr marL="0" indent="0" algn="ctr" defTabSz="1219170" rtl="0" eaLnBrk="1" latinLnBrk="0" hangingPunct="1">
              <a:lnSpc>
                <a:spcPct val="90000"/>
              </a:lnSpc>
              <a:spcBef>
                <a:spcPts val="1800"/>
              </a:spcBef>
              <a:buFont typeface="Arial" panose="020B0604020202020204" pitchFamily="34" charset="0"/>
              <a:buNone/>
              <a:defRPr sz="1600" b="0" i="0"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139700">
              <a:lnSpc>
                <a:spcPct val="100000"/>
              </a:lnSpc>
              <a:spcBef>
                <a:spcPts val="0"/>
              </a:spcBef>
              <a:buClr>
                <a:srgbClr val="000000"/>
              </a:buClr>
              <a:buSzPct val="70000"/>
            </a:pPr>
            <a:r>
              <a:rPr lang="en-GB" sz="1800" b="0" i="0" u="none" strike="noStrike" cap="none" dirty="0">
                <a:solidFill>
                  <a:srgbClr val="000000"/>
                </a:solidFill>
                <a:latin typeface="Arial"/>
                <a:ea typeface="Arial"/>
                <a:cs typeface="Arial"/>
                <a:sym typeface="Arial"/>
              </a:rPr>
              <a:t>What materials do you </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think help PPE to keep a machine</a:t>
            </a:r>
            <a:br>
              <a:rPr lang="en-GB" sz="1800" b="0" i="0" u="none" strike="noStrike" cap="none" dirty="0">
                <a:solidFill>
                  <a:srgbClr val="000000"/>
                </a:solidFill>
                <a:latin typeface="Arial"/>
                <a:ea typeface="Arial"/>
                <a:cs typeface="Arial"/>
                <a:sym typeface="Arial"/>
              </a:rPr>
            </a:br>
            <a:r>
              <a:rPr lang="en-GB" sz="1800" b="0" i="0" u="none" strike="noStrike" cap="none" dirty="0">
                <a:solidFill>
                  <a:srgbClr val="000000"/>
                </a:solidFill>
                <a:latin typeface="Arial"/>
                <a:ea typeface="Arial"/>
                <a:cs typeface="Arial"/>
                <a:sym typeface="Arial"/>
              </a:rPr>
              <a:t>operator or engineer safe?</a:t>
            </a:r>
          </a:p>
        </p:txBody>
      </p:sp>
      <p:pic>
        <p:nvPicPr>
          <p:cNvPr id="6" name="Graphic 5">
            <a:extLst>
              <a:ext uri="{FF2B5EF4-FFF2-40B4-BE49-F238E27FC236}">
                <a16:creationId xmlns:a16="http://schemas.microsoft.com/office/drawing/2014/main" id="{24E4CA2A-5DCC-0151-6EF9-770A6B686DA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02815" y="6359286"/>
            <a:ext cx="994826" cy="961665"/>
          </a:xfrm>
          <a:prstGeom prst="rect">
            <a:avLst/>
          </a:prstGeom>
        </p:spPr>
      </p:pic>
    </p:spTree>
    <p:extLst>
      <p:ext uri="{BB962C8B-B14F-4D97-AF65-F5344CB8AC3E}">
        <p14:creationId xmlns:p14="http://schemas.microsoft.com/office/powerpoint/2010/main" val="227914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98B92-F703-191F-8DE3-4AC2E2E3CB62}"/>
              </a:ext>
            </a:extLst>
          </p:cNvPr>
          <p:cNvSpPr>
            <a:spLocks noGrp="1"/>
          </p:cNvSpPr>
          <p:nvPr>
            <p:ph type="title"/>
          </p:nvPr>
        </p:nvSpPr>
        <p:spPr/>
        <p:txBody>
          <a:bodyPr/>
          <a:lstStyle/>
          <a:p>
            <a:r>
              <a:rPr lang="en-GB" dirty="0"/>
              <a:t>Materials and safety - answers</a:t>
            </a:r>
            <a:endParaRPr lang="en-US" dirty="0"/>
          </a:p>
        </p:txBody>
      </p:sp>
      <p:sp>
        <p:nvSpPr>
          <p:cNvPr id="3" name="Rectangle 2">
            <a:extLst>
              <a:ext uri="{FF2B5EF4-FFF2-40B4-BE49-F238E27FC236}">
                <a16:creationId xmlns:a16="http://schemas.microsoft.com/office/drawing/2014/main" id="{8669D352-F248-DD70-47E3-16E8B7FA7153}"/>
              </a:ext>
            </a:extLst>
          </p:cNvPr>
          <p:cNvSpPr/>
          <p:nvPr/>
        </p:nvSpPr>
        <p:spPr>
          <a:xfrm>
            <a:off x="428188" y="2291753"/>
            <a:ext cx="9551665" cy="369332"/>
          </a:xfrm>
          <a:prstGeom prst="rect">
            <a:avLst/>
          </a:prstGeom>
        </p:spPr>
        <p:txBody>
          <a:bodyPr wrap="square">
            <a:spAutoFit/>
          </a:bodyPr>
          <a:lstStyle/>
          <a:p>
            <a:pPr marL="0" marR="0" lvl="0" indent="0" algn="l" rtl="0">
              <a:lnSpc>
                <a:spcPct val="100000"/>
              </a:lnSpc>
              <a:spcBef>
                <a:spcPts val="0"/>
              </a:spcBef>
              <a:spcAft>
                <a:spcPts val="0"/>
              </a:spcAft>
              <a:buClr>
                <a:srgbClr val="000000"/>
              </a:buClr>
              <a:buSzPts val="1400"/>
              <a:buFont typeface="Arial"/>
              <a:buNone/>
            </a:pPr>
            <a:r>
              <a:rPr lang="en-GB" sz="1800" b="0" i="0" u="none" strike="noStrike" cap="none" dirty="0">
                <a:solidFill>
                  <a:srgbClr val="000000"/>
                </a:solidFill>
                <a:latin typeface="Arial"/>
                <a:ea typeface="Arial"/>
                <a:cs typeface="Arial"/>
                <a:sym typeface="Arial"/>
              </a:rPr>
              <a:t>All of these materials are strong or resistant to forces, noise, flying particles or chemicals.</a:t>
            </a:r>
          </a:p>
        </p:txBody>
      </p:sp>
      <p:sp>
        <p:nvSpPr>
          <p:cNvPr id="8" name="Graphic 24">
            <a:extLst>
              <a:ext uri="{FF2B5EF4-FFF2-40B4-BE49-F238E27FC236}">
                <a16:creationId xmlns:a16="http://schemas.microsoft.com/office/drawing/2014/main" id="{6360526C-3661-6ACC-7513-370A94C735F4}"/>
              </a:ext>
            </a:extLst>
          </p:cNvPr>
          <p:cNvSpPr/>
          <p:nvPr/>
        </p:nvSpPr>
        <p:spPr>
          <a:xfrm>
            <a:off x="2427354" y="3884170"/>
            <a:ext cx="3101343" cy="3002476"/>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3" cstate="email">
              <a:extLst>
                <a:ext uri="{28A0092B-C50C-407E-A947-70E740481C1C}">
                  <a14:useLocalDpi xmlns:a14="http://schemas.microsoft.com/office/drawing/2010/main"/>
                </a:ext>
              </a:extLst>
            </a:blip>
            <a:srcRect/>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9" name="Graphic 24">
            <a:extLst>
              <a:ext uri="{FF2B5EF4-FFF2-40B4-BE49-F238E27FC236}">
                <a16:creationId xmlns:a16="http://schemas.microsoft.com/office/drawing/2014/main" id="{D4707221-01B6-2EED-9DF2-F88B001438FF}"/>
              </a:ext>
            </a:extLst>
          </p:cNvPr>
          <p:cNvSpPr/>
          <p:nvPr/>
        </p:nvSpPr>
        <p:spPr>
          <a:xfrm>
            <a:off x="10476313" y="3884170"/>
            <a:ext cx="3101343" cy="3002476"/>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blipFill>
            <a:blip r:embed="rId4" cstate="email">
              <a:extLst>
                <a:ext uri="{28A0092B-C50C-407E-A947-70E740481C1C}">
                  <a14:useLocalDpi xmlns:a14="http://schemas.microsoft.com/office/drawing/2010/main"/>
                </a:ext>
              </a:extLst>
            </a:blip>
            <a:srcRect/>
            <a:stretch>
              <a:fillRect/>
            </a:stretch>
          </a:blipFill>
          <a:ln w="50415"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6" name="Google Shape;186;p13">
            <a:extLst>
              <a:ext uri="{FF2B5EF4-FFF2-40B4-BE49-F238E27FC236}">
                <a16:creationId xmlns:a16="http://schemas.microsoft.com/office/drawing/2014/main" id="{BCE7A4FE-B17E-4F8C-50E9-F92869EE4D93}"/>
              </a:ext>
            </a:extLst>
          </p:cNvPr>
          <p:cNvSpPr txBox="1"/>
          <p:nvPr/>
        </p:nvSpPr>
        <p:spPr>
          <a:xfrm>
            <a:off x="4773447" y="3182696"/>
            <a:ext cx="1952453" cy="738633"/>
          </a:xfrm>
          <a:prstGeom prst="rect">
            <a:avLst/>
          </a:prstGeom>
          <a:noFill/>
          <a:ln w="28575">
            <a:gradFill>
              <a:gsLst>
                <a:gs pos="9000">
                  <a:srgbClr val="FF7500"/>
                </a:gs>
                <a:gs pos="79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a:ea typeface="Arial"/>
                <a:cs typeface="Arial"/>
                <a:sym typeface="Arial"/>
              </a:rPr>
              <a:t>Coloured plastic safety buttons</a:t>
            </a:r>
            <a:endParaRPr i="0" u="none" strike="noStrike" cap="none" dirty="0">
              <a:solidFill>
                <a:srgbClr val="000000"/>
              </a:solidFill>
              <a:latin typeface="Arial"/>
              <a:ea typeface="Arial"/>
              <a:cs typeface="Arial"/>
              <a:sym typeface="Arial"/>
            </a:endParaRPr>
          </a:p>
        </p:txBody>
      </p:sp>
      <p:sp>
        <p:nvSpPr>
          <p:cNvPr id="7" name="Google Shape;187;p13">
            <a:extLst>
              <a:ext uri="{FF2B5EF4-FFF2-40B4-BE49-F238E27FC236}">
                <a16:creationId xmlns:a16="http://schemas.microsoft.com/office/drawing/2014/main" id="{1C25062D-56EE-9ACB-BDED-A692D6AF0149}"/>
              </a:ext>
            </a:extLst>
          </p:cNvPr>
          <p:cNvSpPr txBox="1"/>
          <p:nvPr/>
        </p:nvSpPr>
        <p:spPr>
          <a:xfrm>
            <a:off x="592546" y="4814249"/>
            <a:ext cx="1472360" cy="1313108"/>
          </a:xfrm>
          <a:prstGeom prst="rect">
            <a:avLst/>
          </a:prstGeom>
          <a:noFill/>
          <a:ln w="28575">
            <a:gradFill>
              <a:gsLst>
                <a:gs pos="9000">
                  <a:srgbClr val="FF7500"/>
                </a:gs>
                <a:gs pos="79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a:ea typeface="Arial"/>
                <a:cs typeface="Arial"/>
                <a:sym typeface="Arial"/>
              </a:rPr>
              <a:t>Steel panels protect from internal machinery</a:t>
            </a:r>
            <a:endParaRPr i="0" u="none" strike="noStrike" cap="none" dirty="0">
              <a:solidFill>
                <a:srgbClr val="000000"/>
              </a:solidFill>
              <a:latin typeface="Arial"/>
              <a:ea typeface="Arial"/>
              <a:cs typeface="Arial"/>
              <a:sym typeface="Arial"/>
            </a:endParaRPr>
          </a:p>
        </p:txBody>
      </p:sp>
      <p:sp>
        <p:nvSpPr>
          <p:cNvPr id="12" name="Google Shape;188;p13">
            <a:extLst>
              <a:ext uri="{FF2B5EF4-FFF2-40B4-BE49-F238E27FC236}">
                <a16:creationId xmlns:a16="http://schemas.microsoft.com/office/drawing/2014/main" id="{47ACC181-3803-91A1-4D91-EA09F2A47209}"/>
              </a:ext>
            </a:extLst>
          </p:cNvPr>
          <p:cNvSpPr txBox="1"/>
          <p:nvPr/>
        </p:nvSpPr>
        <p:spPr>
          <a:xfrm>
            <a:off x="5757826" y="5151319"/>
            <a:ext cx="1331401" cy="1292631"/>
          </a:xfrm>
          <a:prstGeom prst="rect">
            <a:avLst/>
          </a:prstGeom>
          <a:noFill/>
          <a:ln w="28575">
            <a:gradFill>
              <a:gsLst>
                <a:gs pos="9000">
                  <a:srgbClr val="FF7500"/>
                </a:gs>
                <a:gs pos="79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a:ea typeface="Arial"/>
                <a:cs typeface="Arial"/>
                <a:sym typeface="Arial"/>
              </a:rPr>
              <a:t>Plexiglass allows safe viewing of operations</a:t>
            </a:r>
            <a:endParaRPr i="0" u="none" strike="noStrike" cap="none" dirty="0">
              <a:solidFill>
                <a:srgbClr val="000000"/>
              </a:solidFill>
              <a:latin typeface="Arial"/>
              <a:ea typeface="Arial"/>
              <a:cs typeface="Arial"/>
              <a:sym typeface="Arial"/>
            </a:endParaRPr>
          </a:p>
        </p:txBody>
      </p:sp>
      <p:sp>
        <p:nvSpPr>
          <p:cNvPr id="18" name="Google Shape;189;p13">
            <a:extLst>
              <a:ext uri="{FF2B5EF4-FFF2-40B4-BE49-F238E27FC236}">
                <a16:creationId xmlns:a16="http://schemas.microsoft.com/office/drawing/2014/main" id="{E1934342-5A38-6694-F6BE-683928991F47}"/>
              </a:ext>
            </a:extLst>
          </p:cNvPr>
          <p:cNvSpPr txBox="1"/>
          <p:nvPr/>
        </p:nvSpPr>
        <p:spPr>
          <a:xfrm>
            <a:off x="691867" y="3052707"/>
            <a:ext cx="2139575" cy="1015632"/>
          </a:xfrm>
          <a:prstGeom prst="rect">
            <a:avLst/>
          </a:prstGeom>
          <a:noFill/>
          <a:ln w="28575">
            <a:gradFill>
              <a:gsLst>
                <a:gs pos="9000">
                  <a:srgbClr val="FF7500"/>
                </a:gs>
                <a:gs pos="79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a:ea typeface="Arial"/>
                <a:cs typeface="Arial"/>
                <a:sym typeface="Arial"/>
              </a:rPr>
              <a:t>Plastic and rubber insulation protects from electricity</a:t>
            </a:r>
            <a:endParaRPr i="0" u="none" strike="noStrike" cap="none" dirty="0">
              <a:solidFill>
                <a:srgbClr val="000000"/>
              </a:solidFill>
              <a:latin typeface="Arial"/>
              <a:ea typeface="Arial"/>
              <a:cs typeface="Arial"/>
              <a:sym typeface="Arial"/>
            </a:endParaRPr>
          </a:p>
        </p:txBody>
      </p:sp>
      <p:sp>
        <p:nvSpPr>
          <p:cNvPr id="19" name="Google Shape;190;p13">
            <a:extLst>
              <a:ext uri="{FF2B5EF4-FFF2-40B4-BE49-F238E27FC236}">
                <a16:creationId xmlns:a16="http://schemas.microsoft.com/office/drawing/2014/main" id="{F8176C55-9E1A-4A83-C1EA-B35106E49915}"/>
              </a:ext>
            </a:extLst>
          </p:cNvPr>
          <p:cNvSpPr txBox="1"/>
          <p:nvPr/>
        </p:nvSpPr>
        <p:spPr>
          <a:xfrm>
            <a:off x="13863732" y="4186523"/>
            <a:ext cx="1521985"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Hard plastic safety hat</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0" name="Google Shape;191;p13">
            <a:extLst>
              <a:ext uri="{FF2B5EF4-FFF2-40B4-BE49-F238E27FC236}">
                <a16:creationId xmlns:a16="http://schemas.microsoft.com/office/drawing/2014/main" id="{65B9F873-2F1D-616D-6E51-A710234CB60A}"/>
              </a:ext>
            </a:extLst>
          </p:cNvPr>
          <p:cNvSpPr txBox="1"/>
          <p:nvPr/>
        </p:nvSpPr>
        <p:spPr>
          <a:xfrm>
            <a:off x="8671638" y="3647323"/>
            <a:ext cx="1914267"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Rubber, suede </a:t>
            </a:r>
            <a:br>
              <a:rPr lang="en-GB" i="0" u="none" strike="noStrike" cap="none" dirty="0">
                <a:solidFill>
                  <a:srgbClr val="000000"/>
                </a:solidFill>
                <a:latin typeface="Arial" panose="020B0604020202020204" pitchFamily="34" charset="0"/>
                <a:ea typeface="Arial"/>
                <a:cs typeface="Arial" panose="020B0604020202020204" pitchFamily="34" charset="0"/>
                <a:sym typeface="Arial"/>
              </a:rPr>
            </a:b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or leather gloves</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2" name="Google Shape;192;p13">
            <a:extLst>
              <a:ext uri="{FF2B5EF4-FFF2-40B4-BE49-F238E27FC236}">
                <a16:creationId xmlns:a16="http://schemas.microsoft.com/office/drawing/2014/main" id="{38106F26-9CFE-BDB5-3E5A-A78A45C6E766}"/>
              </a:ext>
            </a:extLst>
          </p:cNvPr>
          <p:cNvSpPr txBox="1"/>
          <p:nvPr/>
        </p:nvSpPr>
        <p:spPr>
          <a:xfrm>
            <a:off x="8077084" y="4775880"/>
            <a:ext cx="1931295" cy="1015632"/>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Steel, leather and rubber boots or shoes</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3" name="Google Shape;193;p13">
            <a:extLst>
              <a:ext uri="{FF2B5EF4-FFF2-40B4-BE49-F238E27FC236}">
                <a16:creationId xmlns:a16="http://schemas.microsoft.com/office/drawing/2014/main" id="{5E8350D4-E4A8-8B3D-0FE3-0593DC2B8FDE}"/>
              </a:ext>
            </a:extLst>
          </p:cNvPr>
          <p:cNvSpPr txBox="1"/>
          <p:nvPr/>
        </p:nvSpPr>
        <p:spPr>
          <a:xfrm>
            <a:off x="9144913" y="6276987"/>
            <a:ext cx="1331400"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Plastic eye protection</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4" name="Google Shape;194;p13">
            <a:extLst>
              <a:ext uri="{FF2B5EF4-FFF2-40B4-BE49-F238E27FC236}">
                <a16:creationId xmlns:a16="http://schemas.microsoft.com/office/drawing/2014/main" id="{2F6ACCE3-3614-6802-2997-B1A13E7A391F}"/>
              </a:ext>
            </a:extLst>
          </p:cNvPr>
          <p:cNvSpPr txBox="1"/>
          <p:nvPr/>
        </p:nvSpPr>
        <p:spPr>
          <a:xfrm>
            <a:off x="13959025" y="5361206"/>
            <a:ext cx="1331400"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Foam ear protection</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5" name="Google Shape;195;p13">
            <a:extLst>
              <a:ext uri="{FF2B5EF4-FFF2-40B4-BE49-F238E27FC236}">
                <a16:creationId xmlns:a16="http://schemas.microsoft.com/office/drawing/2014/main" id="{3A02426B-A3A7-4986-08B8-A40081CB37DF}"/>
              </a:ext>
            </a:extLst>
          </p:cNvPr>
          <p:cNvSpPr txBox="1"/>
          <p:nvPr/>
        </p:nvSpPr>
        <p:spPr>
          <a:xfrm>
            <a:off x="12764302" y="2871115"/>
            <a:ext cx="1184157" cy="1015632"/>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i="0" u="none" strike="noStrike" cap="none" dirty="0">
                <a:solidFill>
                  <a:srgbClr val="000000"/>
                </a:solidFill>
                <a:latin typeface="Arial" panose="020B0604020202020204" pitchFamily="34" charset="0"/>
                <a:ea typeface="Arial"/>
                <a:cs typeface="Arial" panose="020B0604020202020204" pitchFamily="34" charset="0"/>
                <a:sym typeface="Arial"/>
              </a:rPr>
              <a:t>Polyester protective clothing</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6" name="Google Shape;198;p13">
            <a:extLst>
              <a:ext uri="{FF2B5EF4-FFF2-40B4-BE49-F238E27FC236}">
                <a16:creationId xmlns:a16="http://schemas.microsoft.com/office/drawing/2014/main" id="{FEE31137-DFDD-F65F-3789-D4A354FB65B7}"/>
              </a:ext>
            </a:extLst>
          </p:cNvPr>
          <p:cNvSpPr txBox="1"/>
          <p:nvPr/>
        </p:nvSpPr>
        <p:spPr>
          <a:xfrm>
            <a:off x="13432965" y="6510130"/>
            <a:ext cx="1398316" cy="461635"/>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dirty="0">
                <a:latin typeface="Arial" panose="020B0604020202020204" pitchFamily="34" charset="0"/>
                <a:cs typeface="Arial" panose="020B0604020202020204" pitchFamily="34" charset="0"/>
              </a:rPr>
              <a:t>Face shield</a:t>
            </a:r>
            <a:endParaRPr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
        <p:nvSpPr>
          <p:cNvPr id="27" name="Google Shape;199;p13">
            <a:extLst>
              <a:ext uri="{FF2B5EF4-FFF2-40B4-BE49-F238E27FC236}">
                <a16:creationId xmlns:a16="http://schemas.microsoft.com/office/drawing/2014/main" id="{5466C9D9-1663-B4FE-34C1-54AEFCA8BD3D}"/>
              </a:ext>
            </a:extLst>
          </p:cNvPr>
          <p:cNvSpPr txBox="1"/>
          <p:nvPr/>
        </p:nvSpPr>
        <p:spPr>
          <a:xfrm>
            <a:off x="10906582" y="2856991"/>
            <a:ext cx="1258064" cy="738633"/>
          </a:xfrm>
          <a:prstGeom prst="rect">
            <a:avLst/>
          </a:prstGeom>
          <a:noFill/>
          <a:ln w="25400">
            <a:gradFill>
              <a:gsLst>
                <a:gs pos="8000">
                  <a:srgbClr val="FF7500"/>
                </a:gs>
                <a:gs pos="85000">
                  <a:srgbClr val="D91C5C"/>
                </a:gs>
              </a:gsLst>
              <a:lin ang="5400000" scaled="1"/>
            </a:grad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dirty="0">
                <a:latin typeface="Arial" panose="020B0604020202020204" pitchFamily="34" charset="0"/>
                <a:cs typeface="Arial" panose="020B0604020202020204" pitchFamily="34" charset="0"/>
              </a:rPr>
              <a:t>Respirator</a:t>
            </a:r>
            <a:endParaRPr dirty="0">
              <a:latin typeface="Arial" panose="020B0604020202020204" pitchFamily="34" charset="0"/>
              <a:cs typeface="Arial" panose="020B0604020202020204" pitchFamily="34" charset="0"/>
            </a:endParaRPr>
          </a:p>
          <a:p>
            <a:pPr marL="0" marR="0" lvl="0" indent="0" algn="l" rtl="0">
              <a:lnSpc>
                <a:spcPct val="100000"/>
              </a:lnSpc>
              <a:spcBef>
                <a:spcPts val="0"/>
              </a:spcBef>
              <a:spcAft>
                <a:spcPts val="0"/>
              </a:spcAft>
              <a:buClr>
                <a:srgbClr val="000000"/>
              </a:buClr>
              <a:buSzPts val="1200"/>
              <a:buFont typeface="Arial"/>
              <a:buNone/>
            </a:pPr>
            <a:r>
              <a:rPr lang="en-GB" dirty="0">
                <a:latin typeface="Arial" panose="020B0604020202020204" pitchFamily="34" charset="0"/>
                <a:cs typeface="Arial" panose="020B0604020202020204" pitchFamily="34" charset="0"/>
              </a:rPr>
              <a:t>or mask</a:t>
            </a:r>
            <a:endParaRPr dirty="0">
              <a:latin typeface="Arial" panose="020B0604020202020204" pitchFamily="34" charset="0"/>
              <a:cs typeface="Arial" panose="020B0604020202020204" pitchFamily="34" charset="0"/>
            </a:endParaRPr>
          </a:p>
        </p:txBody>
      </p:sp>
      <p:sp>
        <p:nvSpPr>
          <p:cNvPr id="29" name="Slide Number Placeholder 5">
            <a:extLst>
              <a:ext uri="{FF2B5EF4-FFF2-40B4-BE49-F238E27FC236}">
                <a16:creationId xmlns:a16="http://schemas.microsoft.com/office/drawing/2014/main" id="{8D2D5D86-592F-ACF0-27D8-C0293D7B16DE}"/>
              </a:ext>
            </a:extLst>
          </p:cNvPr>
          <p:cNvSpPr txBox="1">
            <a:spLocks/>
          </p:cNvSpPr>
          <p:nvPr/>
        </p:nvSpPr>
        <p:spPr>
          <a:xfrm>
            <a:off x="15290425" y="8488755"/>
            <a:ext cx="539750" cy="486833"/>
          </a:xfrm>
          <a:prstGeom prst="rect">
            <a:avLst/>
          </a:prstGeom>
        </p:spPr>
        <p:txBody>
          <a:bodyPr vert="horz" lIns="0" tIns="0" rIns="0" bIns="0" rtlCol="0" anchor="t"/>
          <a:lstStyle>
            <a:defPPr>
              <a:defRPr lang="en-US"/>
            </a:defPPr>
            <a:lvl1pPr marL="0" algn="l"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DFB89B-1973-AD4A-A045-E94CB24D8D75}" type="slidenum">
              <a:rPr lang="en-US" b="0" smtClean="0">
                <a:solidFill>
                  <a:schemeClr val="bg1"/>
                </a:solidFill>
              </a:rPr>
              <a:pPr algn="r"/>
              <a:t>9</a:t>
            </a:fld>
            <a:endParaRPr lang="en-US" b="0">
              <a:solidFill>
                <a:schemeClr val="bg1"/>
              </a:solidFill>
            </a:endParaRPr>
          </a:p>
        </p:txBody>
      </p:sp>
      <p:sp>
        <p:nvSpPr>
          <p:cNvPr id="4" name="Google Shape;539;p3">
            <a:extLst>
              <a:ext uri="{FF2B5EF4-FFF2-40B4-BE49-F238E27FC236}">
                <a16:creationId xmlns:a16="http://schemas.microsoft.com/office/drawing/2014/main" id="{FDF290A3-6657-0BB8-E098-857F78ED8ECA}"/>
              </a:ext>
            </a:extLst>
          </p:cNvPr>
          <p:cNvSpPr txBox="1"/>
          <p:nvPr/>
        </p:nvSpPr>
        <p:spPr>
          <a:xfrm>
            <a:off x="443118" y="8488755"/>
            <a:ext cx="7280229" cy="251209"/>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GB" sz="1400" b="0" i="0" u="none" strike="noStrike" cap="none" dirty="0">
                <a:solidFill>
                  <a:schemeClr val="tx1"/>
                </a:solidFill>
                <a:latin typeface="Arial"/>
                <a:ea typeface="Arial"/>
                <a:cs typeface="Arial"/>
                <a:sym typeface="Arial"/>
              </a:rPr>
              <a:t>Image © This Is Engineering</a:t>
            </a:r>
            <a:endParaRPr sz="1400" b="0" i="0" u="none" strike="noStrike" cap="none" dirty="0">
              <a:solidFill>
                <a:schemeClr val="tx1"/>
              </a:solidFill>
              <a:latin typeface="Arial"/>
              <a:ea typeface="Arial"/>
              <a:cs typeface="Arial"/>
              <a:sym typeface="Arial"/>
            </a:endParaRPr>
          </a:p>
        </p:txBody>
      </p:sp>
      <p:sp>
        <p:nvSpPr>
          <p:cNvPr id="11" name="Google Shape;154;p10">
            <a:extLst>
              <a:ext uri="{FF2B5EF4-FFF2-40B4-BE49-F238E27FC236}">
                <a16:creationId xmlns:a16="http://schemas.microsoft.com/office/drawing/2014/main" id="{7E50C544-5363-4569-5BB6-A5A660E46061}"/>
              </a:ext>
            </a:extLst>
          </p:cNvPr>
          <p:cNvSpPr txBox="1"/>
          <p:nvPr/>
        </p:nvSpPr>
        <p:spPr>
          <a:xfrm>
            <a:off x="3120338" y="7762729"/>
            <a:ext cx="980216" cy="4779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b="1" i="0" u="none" strike="noStrike" cap="none" dirty="0">
                <a:solidFill>
                  <a:srgbClr val="000000"/>
                </a:solidFill>
                <a:latin typeface="Arial"/>
                <a:ea typeface="Arial"/>
                <a:cs typeface="Arial"/>
                <a:sym typeface="Arial"/>
              </a:rPr>
              <a:t>Think:</a:t>
            </a:r>
            <a:endParaRPr i="0" u="none" strike="noStrike" cap="none" dirty="0">
              <a:solidFill>
                <a:srgbClr val="000000"/>
              </a:solidFill>
              <a:latin typeface="Arial"/>
              <a:ea typeface="Arial"/>
              <a:cs typeface="Arial"/>
              <a:sym typeface="Arial"/>
            </a:endParaRPr>
          </a:p>
        </p:txBody>
      </p:sp>
      <p:cxnSp>
        <p:nvCxnSpPr>
          <p:cNvPr id="28" name="Straight Arrow Connector 27">
            <a:extLst>
              <a:ext uri="{FF2B5EF4-FFF2-40B4-BE49-F238E27FC236}">
                <a16:creationId xmlns:a16="http://schemas.microsoft.com/office/drawing/2014/main" id="{32B89677-89A5-008A-CE2F-6B9A3C393788}"/>
              </a:ext>
            </a:extLst>
          </p:cNvPr>
          <p:cNvCxnSpPr>
            <a:cxnSpLocks/>
          </p:cNvCxnSpPr>
          <p:nvPr/>
        </p:nvCxnSpPr>
        <p:spPr>
          <a:xfrm>
            <a:off x="4573978" y="8043027"/>
            <a:ext cx="752122" cy="1"/>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30" name="Graphic 24">
            <a:extLst>
              <a:ext uri="{FF2B5EF4-FFF2-40B4-BE49-F238E27FC236}">
                <a16:creationId xmlns:a16="http://schemas.microsoft.com/office/drawing/2014/main" id="{4EB0800E-5CD1-8C54-4190-FF5CA8B4632B}"/>
              </a:ext>
            </a:extLst>
          </p:cNvPr>
          <p:cNvSpPr/>
          <p:nvPr/>
        </p:nvSpPr>
        <p:spPr>
          <a:xfrm>
            <a:off x="2853747" y="7302473"/>
            <a:ext cx="1380874" cy="1336852"/>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gradFill>
              <a:gsLst>
                <a:gs pos="0">
                  <a:srgbClr val="FF7500"/>
                </a:gs>
                <a:gs pos="18000">
                  <a:srgbClr val="FB6C08"/>
                </a:gs>
                <a:gs pos="47000">
                  <a:srgbClr val="F15421"/>
                </a:gs>
                <a:gs pos="84000">
                  <a:srgbClr val="E02E48"/>
                </a:gs>
                <a:gs pos="100000">
                  <a:srgbClr val="D91C5C"/>
                </a:gs>
              </a:gsLst>
              <a:lin ang="0" scaled="1"/>
            </a:gradFill>
            <a:prstDash val="solid"/>
            <a:miter/>
          </a:ln>
        </p:spPr>
        <p:txBody>
          <a:bodyPr rtlCol="0" anchor="ctr"/>
          <a:lstStyle/>
          <a:p>
            <a:endParaRPr lang="en-US" dirty="0"/>
          </a:p>
        </p:txBody>
      </p:sp>
      <p:sp>
        <p:nvSpPr>
          <p:cNvPr id="31" name="Graphic 24">
            <a:extLst>
              <a:ext uri="{FF2B5EF4-FFF2-40B4-BE49-F238E27FC236}">
                <a16:creationId xmlns:a16="http://schemas.microsoft.com/office/drawing/2014/main" id="{E9A03DD0-9466-D702-338A-A3B1DA3BF381}"/>
              </a:ext>
            </a:extLst>
          </p:cNvPr>
          <p:cNvSpPr/>
          <p:nvPr/>
        </p:nvSpPr>
        <p:spPr>
          <a:xfrm>
            <a:off x="8577451" y="7302474"/>
            <a:ext cx="1380873" cy="133685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34" name="Google Shape;154;p10">
            <a:extLst>
              <a:ext uri="{FF2B5EF4-FFF2-40B4-BE49-F238E27FC236}">
                <a16:creationId xmlns:a16="http://schemas.microsoft.com/office/drawing/2014/main" id="{306B6AE8-7A56-EEB9-86E2-437D75194F91}"/>
              </a:ext>
            </a:extLst>
          </p:cNvPr>
          <p:cNvSpPr txBox="1"/>
          <p:nvPr/>
        </p:nvSpPr>
        <p:spPr>
          <a:xfrm>
            <a:off x="5887680" y="7762729"/>
            <a:ext cx="1142220" cy="4779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Purpose</a:t>
            </a:r>
            <a:endParaRPr i="0" u="none" strike="noStrike" cap="none" dirty="0">
              <a:solidFill>
                <a:srgbClr val="000000"/>
              </a:solidFill>
              <a:latin typeface="Arial"/>
              <a:ea typeface="Arial"/>
              <a:cs typeface="Arial"/>
              <a:sym typeface="Arial"/>
            </a:endParaRPr>
          </a:p>
        </p:txBody>
      </p:sp>
      <p:sp>
        <p:nvSpPr>
          <p:cNvPr id="35" name="Google Shape;154;p10">
            <a:extLst>
              <a:ext uri="{FF2B5EF4-FFF2-40B4-BE49-F238E27FC236}">
                <a16:creationId xmlns:a16="http://schemas.microsoft.com/office/drawing/2014/main" id="{FE930255-2F7D-8078-7C48-C62CB780BABA}"/>
              </a:ext>
            </a:extLst>
          </p:cNvPr>
          <p:cNvSpPr txBox="1"/>
          <p:nvPr/>
        </p:nvSpPr>
        <p:spPr>
          <a:xfrm>
            <a:off x="11379953" y="7762729"/>
            <a:ext cx="1460549" cy="4779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Materials</a:t>
            </a:r>
            <a:endParaRPr i="0" u="none" strike="noStrike" cap="none" dirty="0">
              <a:solidFill>
                <a:srgbClr val="000000"/>
              </a:solidFill>
              <a:latin typeface="Arial"/>
              <a:ea typeface="Arial"/>
              <a:cs typeface="Arial"/>
              <a:sym typeface="Arial"/>
            </a:endParaRPr>
          </a:p>
        </p:txBody>
      </p:sp>
      <p:sp>
        <p:nvSpPr>
          <p:cNvPr id="36" name="Google Shape;154;p10">
            <a:extLst>
              <a:ext uri="{FF2B5EF4-FFF2-40B4-BE49-F238E27FC236}">
                <a16:creationId xmlns:a16="http://schemas.microsoft.com/office/drawing/2014/main" id="{BE871619-3810-7661-77E7-BBEE614C71BE}"/>
              </a:ext>
            </a:extLst>
          </p:cNvPr>
          <p:cNvSpPr txBox="1"/>
          <p:nvPr/>
        </p:nvSpPr>
        <p:spPr>
          <a:xfrm>
            <a:off x="8659976" y="7762729"/>
            <a:ext cx="1299516" cy="47794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i="0" u="none" strike="noStrike" cap="none" dirty="0">
                <a:solidFill>
                  <a:srgbClr val="000000"/>
                </a:solidFill>
                <a:latin typeface="Arial"/>
                <a:ea typeface="Arial"/>
                <a:cs typeface="Arial"/>
                <a:sym typeface="Arial"/>
              </a:rPr>
              <a:t>Properties</a:t>
            </a:r>
            <a:endParaRPr i="0" u="none" strike="noStrike" cap="none" dirty="0">
              <a:solidFill>
                <a:srgbClr val="000000"/>
              </a:solidFill>
              <a:latin typeface="Arial"/>
              <a:ea typeface="Arial"/>
              <a:cs typeface="Arial"/>
              <a:sym typeface="Arial"/>
            </a:endParaRPr>
          </a:p>
        </p:txBody>
      </p:sp>
      <p:cxnSp>
        <p:nvCxnSpPr>
          <p:cNvPr id="37" name="Straight Arrow Connector 36">
            <a:extLst>
              <a:ext uri="{FF2B5EF4-FFF2-40B4-BE49-F238E27FC236}">
                <a16:creationId xmlns:a16="http://schemas.microsoft.com/office/drawing/2014/main" id="{81C1847D-4EF9-7874-A9FD-EB39A5E679A0}"/>
              </a:ext>
            </a:extLst>
          </p:cNvPr>
          <p:cNvCxnSpPr>
            <a:cxnSpLocks/>
          </p:cNvCxnSpPr>
          <p:nvPr/>
        </p:nvCxnSpPr>
        <p:spPr>
          <a:xfrm>
            <a:off x="7433720" y="8043027"/>
            <a:ext cx="752122" cy="1"/>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8D71480-CD88-49E2-0FB2-96EE21953BEE}"/>
              </a:ext>
            </a:extLst>
          </p:cNvPr>
          <p:cNvCxnSpPr>
            <a:cxnSpLocks/>
          </p:cNvCxnSpPr>
          <p:nvPr/>
        </p:nvCxnSpPr>
        <p:spPr>
          <a:xfrm>
            <a:off x="10245947" y="8043027"/>
            <a:ext cx="752122" cy="1"/>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43" name="Graphic 24">
            <a:extLst>
              <a:ext uri="{FF2B5EF4-FFF2-40B4-BE49-F238E27FC236}">
                <a16:creationId xmlns:a16="http://schemas.microsoft.com/office/drawing/2014/main" id="{464A7078-DA49-4044-C18F-D2DEAC661D2B}"/>
              </a:ext>
            </a:extLst>
          </p:cNvPr>
          <p:cNvSpPr/>
          <p:nvPr/>
        </p:nvSpPr>
        <p:spPr>
          <a:xfrm>
            <a:off x="11274931" y="7302474"/>
            <a:ext cx="1380873" cy="133685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44" name="Graphic 24">
            <a:extLst>
              <a:ext uri="{FF2B5EF4-FFF2-40B4-BE49-F238E27FC236}">
                <a16:creationId xmlns:a16="http://schemas.microsoft.com/office/drawing/2014/main" id="{7F929FAA-78AB-DB6E-7796-7F8D00CAA8E0}"/>
              </a:ext>
            </a:extLst>
          </p:cNvPr>
          <p:cNvSpPr/>
          <p:nvPr/>
        </p:nvSpPr>
        <p:spPr>
          <a:xfrm>
            <a:off x="5712331" y="7302474"/>
            <a:ext cx="1380873" cy="1336851"/>
          </a:xfrm>
          <a:custGeom>
            <a:avLst/>
            <a:gdLst>
              <a:gd name="connsiteX0" fmla="*/ 1221033 w 2442066"/>
              <a:gd name="connsiteY0" fmla="*/ 0 h 2364216"/>
              <a:gd name="connsiteX1" fmla="*/ 241786 w 2442066"/>
              <a:gd name="connsiteY1" fmla="*/ 468187 h 2364216"/>
              <a:gd name="connsiteX2" fmla="*/ 0 w 2442066"/>
              <a:gd name="connsiteY2" fmla="*/ 1520480 h 2364216"/>
              <a:gd name="connsiteX3" fmla="*/ 677708 w 2442066"/>
              <a:gd name="connsiteY3" fmla="*/ 2364217 h 2364216"/>
              <a:gd name="connsiteX4" fmla="*/ 1764359 w 2442066"/>
              <a:gd name="connsiteY4" fmla="*/ 2364217 h 2364216"/>
              <a:gd name="connsiteX5" fmla="*/ 2442067 w 2442066"/>
              <a:gd name="connsiteY5" fmla="*/ 1520480 h 2364216"/>
              <a:gd name="connsiteX6" fmla="*/ 2200280 w 2442066"/>
              <a:gd name="connsiteY6" fmla="*/ 468187 h 2364216"/>
              <a:gd name="connsiteX7" fmla="*/ 1221033 w 2442066"/>
              <a:gd name="connsiteY7" fmla="*/ 0 h 236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2066" h="2364216">
                <a:moveTo>
                  <a:pt x="1221033" y="0"/>
                </a:moveTo>
                <a:lnTo>
                  <a:pt x="241786" y="468187"/>
                </a:lnTo>
                <a:lnTo>
                  <a:pt x="0" y="1520480"/>
                </a:lnTo>
                <a:lnTo>
                  <a:pt x="677708" y="2364217"/>
                </a:lnTo>
                <a:lnTo>
                  <a:pt x="1764359" y="2364217"/>
                </a:lnTo>
                <a:lnTo>
                  <a:pt x="2442067" y="1520480"/>
                </a:lnTo>
                <a:lnTo>
                  <a:pt x="2200280" y="468187"/>
                </a:lnTo>
                <a:lnTo>
                  <a:pt x="1221033" y="0"/>
                </a:lnTo>
                <a:close/>
              </a:path>
            </a:pathLst>
          </a:custGeom>
          <a:noFill/>
          <a:ln w="31750" cap="flat">
            <a:solidFill>
              <a:srgbClr val="000000"/>
            </a:solidFill>
            <a:prstDash val="solid"/>
            <a:miter/>
          </a:ln>
        </p:spPr>
        <p:txBody>
          <a:bodyPr rtlCol="0" anchor="ctr"/>
          <a:lstStyle/>
          <a:p>
            <a:endParaRPr lang="en-US" dirty="0"/>
          </a:p>
        </p:txBody>
      </p:sp>
      <p:sp>
        <p:nvSpPr>
          <p:cNvPr id="5" name="Footer Placeholder 3">
            <a:extLst>
              <a:ext uri="{FF2B5EF4-FFF2-40B4-BE49-F238E27FC236}">
                <a16:creationId xmlns:a16="http://schemas.microsoft.com/office/drawing/2014/main" id="{D61135C1-E1E0-E92C-9C2B-38EAC8C23DDB}"/>
              </a:ext>
            </a:extLst>
          </p:cNvPr>
          <p:cNvSpPr txBox="1">
            <a:spLocks/>
          </p:cNvSpPr>
          <p:nvPr/>
        </p:nvSpPr>
        <p:spPr>
          <a:xfrm>
            <a:off x="9668366" y="757746"/>
            <a:ext cx="6161809" cy="486833"/>
          </a:xfrm>
          <a:prstGeom prst="rect">
            <a:avLst/>
          </a:prstGeom>
        </p:spPr>
        <p:txBody>
          <a:bodyPr vert="horz" lIns="0" tIns="0" rIns="0" bIns="0" rtlCol="0" anchor="t"/>
          <a:lstStyle>
            <a:defPPr>
              <a:defRPr lang="en-US"/>
            </a:defPPr>
            <a:lvl1pPr marL="0" algn="r" defTabSz="457200" rtl="0" eaLnBrk="1" latinLnBrk="0" hangingPunct="1">
              <a:defRPr sz="1600" b="0" i="0" kern="1200">
                <a:solidFill>
                  <a:schemeClr val="tx1"/>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dirty="0"/>
              <a:t>1. Materials in engineering</a:t>
            </a:r>
          </a:p>
        </p:txBody>
      </p:sp>
    </p:spTree>
    <p:extLst>
      <p:ext uri="{BB962C8B-B14F-4D97-AF65-F5344CB8AC3E}">
        <p14:creationId xmlns:p14="http://schemas.microsoft.com/office/powerpoint/2010/main" val="1271295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1a1ca9c-76a7-47b7-9ef4-f14a26abf7af">
      <Terms xmlns="http://schemas.microsoft.com/office/infopath/2007/PartnerControls"/>
    </lcf76f155ced4ddcb4097134ff3c332f>
    <TaxCatchAll xmlns="4fc865ed-9e33-4d03-b19f-b352596ecae9" xsi:nil="true"/>
    <SharedWithUsers xmlns="4fc865ed-9e33-4d03-b19f-b352596ecae9">
      <UserInfo>
        <DisplayName>V-Mike Guilmant-Cush</DisplayName>
        <AccountId>60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844CDCD9C00F46A1BCE9A463997082" ma:contentTypeVersion="13" ma:contentTypeDescription="Create a new document." ma:contentTypeScope="" ma:versionID="c264dbd3cde4180840d763f46b291697">
  <xsd:schema xmlns:xsd="http://www.w3.org/2001/XMLSchema" xmlns:xs="http://www.w3.org/2001/XMLSchema" xmlns:p="http://schemas.microsoft.com/office/2006/metadata/properties" xmlns:ns2="d1a1ca9c-76a7-47b7-9ef4-f14a26abf7af" xmlns:ns3="4fc865ed-9e33-4d03-b19f-b352596ecae9" targetNamespace="http://schemas.microsoft.com/office/2006/metadata/properties" ma:root="true" ma:fieldsID="7400bd4a18a24e34d0b1fb963a2d21dc" ns2:_="" ns3:_="">
    <xsd:import namespace="d1a1ca9c-76a7-47b7-9ef4-f14a26abf7af"/>
    <xsd:import namespace="4fc865ed-9e33-4d03-b19f-b352596ec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1ca9c-76a7-47b7-9ef4-f14a26abf7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fda258e-6141-476b-a562-def2baa699fe"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c865ed-9e33-4d03-b19f-b352596ec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d2d6f0c-c615-4f75-a032-12c38811d25d}" ma:internalName="TaxCatchAll" ma:showField="CatchAllData" ma:web="4fc865ed-9e33-4d03-b19f-b352596eca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AD34314-C35D-40D1-A59A-24844EB11D6A}">
  <ds:schemaRefs>
    <ds:schemaRef ds:uri="http://schemas.microsoft.com/sharepoint/v3/contenttype/forms"/>
  </ds:schemaRefs>
</ds:datastoreItem>
</file>

<file path=customXml/itemProps2.xml><?xml version="1.0" encoding="utf-8"?>
<ds:datastoreItem xmlns:ds="http://schemas.openxmlformats.org/officeDocument/2006/customXml" ds:itemID="{FCF0BF99-BB87-4C91-BFF1-91BABF10BC92}">
  <ds:schemaRefs>
    <ds:schemaRef ds:uri="http://schemas.microsoft.com/office/infopath/2007/PartnerControls"/>
    <ds:schemaRef ds:uri="http://schemas.microsoft.com/office/2006/documentManagement/types"/>
    <ds:schemaRef ds:uri="http://schemas.openxmlformats.org/package/2006/metadata/core-properties"/>
    <ds:schemaRef ds:uri="1ccdc7b9-4b6b-4ed9-8fc5-54a67669b54b"/>
    <ds:schemaRef ds:uri="http://schemas.microsoft.com/office/2006/metadata/properties"/>
    <ds:schemaRef ds:uri="http://purl.org/dc/elements/1.1/"/>
    <ds:schemaRef ds:uri="http://www.w3.org/XML/1998/namespace"/>
    <ds:schemaRef ds:uri="http://purl.org/dc/dcmitype/"/>
    <ds:schemaRef ds:uri="http://purl.org/dc/terms/"/>
    <ds:schemaRef ds:uri="http://schemas.microsoft.com/sharepoint/v3"/>
    <ds:schemaRef ds:uri="0edf7d78-1330-49f6-bffc-7239953f04fe"/>
    <ds:schemaRef ds:uri="f97151d3-a763-4fee-95d1-c0b0132eac99"/>
  </ds:schemaRefs>
</ds:datastoreItem>
</file>

<file path=customXml/itemProps3.xml><?xml version="1.0" encoding="utf-8"?>
<ds:datastoreItem xmlns:ds="http://schemas.openxmlformats.org/officeDocument/2006/customXml" ds:itemID="{482CA4CF-6160-4772-A27E-FC4B54A047FB}"/>
</file>

<file path=docProps/app.xml><?xml version="1.0" encoding="utf-8"?>
<Properties xmlns="http://schemas.openxmlformats.org/officeDocument/2006/extended-properties" xmlns:vt="http://schemas.openxmlformats.org/officeDocument/2006/docPropsVTypes">
  <Template>Office Theme</Template>
  <TotalTime>21767</TotalTime>
  <Words>1061</Words>
  <Application>Microsoft Office PowerPoint</Application>
  <PresentationFormat>Custom</PresentationFormat>
  <Paragraphs>144</Paragraphs>
  <Slides>11</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Calibri Light</vt:lpstr>
      <vt:lpstr>Office Theme</vt:lpstr>
      <vt:lpstr>Custom Design</vt:lpstr>
      <vt:lpstr>PowerPoint Presentation</vt:lpstr>
      <vt:lpstr>1. Materials  in engineering</vt:lpstr>
      <vt:lpstr>Learning outcomes</vt:lpstr>
      <vt:lpstr>Engineers and the materials they use</vt:lpstr>
      <vt:lpstr>Purposes, properties, materials and sustainability</vt:lpstr>
      <vt:lpstr>Materials and unmanned vehicles </vt:lpstr>
      <vt:lpstr>Materials and unmanned vehicles - answers</vt:lpstr>
      <vt:lpstr>Materials and safety</vt:lpstr>
      <vt:lpstr>Materials and safety - answers</vt:lpstr>
      <vt:lpstr>What materials will keep you safe?</vt:lpstr>
      <vt:lpstr>Learning outcomes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Marks</dc:creator>
  <cp:lastModifiedBy>V-Bryony Yanney</cp:lastModifiedBy>
  <cp:revision>352</cp:revision>
  <dcterms:created xsi:type="dcterms:W3CDTF">2022-05-23T15:11:33Z</dcterms:created>
  <dcterms:modified xsi:type="dcterms:W3CDTF">2023-03-08T13:28:26Z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0x0101007C844CDCD9C00F46A1BCE9A463997082</vt:lpwstr>
  </property>
  <property fmtid="{D5CDD505-2E9C-101B-9397-08002B2CF9AE}" pid="3" name="MediaServiceImageTags">
    <vt:lpwstr/>
  </property>
</Properties>
</file>