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2" r:id="rId2"/>
  </p:sldMasterIdLst>
  <p:notesMasterIdLst>
    <p:notesMasterId r:id="rId16"/>
  </p:notesMasterIdLst>
  <p:sldIdLst>
    <p:sldId id="256" r:id="rId3"/>
    <p:sldId id="272" r:id="rId4"/>
    <p:sldId id="275" r:id="rId5"/>
    <p:sldId id="320" r:id="rId6"/>
    <p:sldId id="313" r:id="rId7"/>
    <p:sldId id="321" r:id="rId8"/>
    <p:sldId id="302" r:id="rId9"/>
    <p:sldId id="310" r:id="rId10"/>
    <p:sldId id="271" r:id="rId11"/>
    <p:sldId id="266" r:id="rId12"/>
    <p:sldId id="322" r:id="rId13"/>
    <p:sldId id="314" r:id="rId14"/>
    <p:sldId id="323" r:id="rId15"/>
  </p:sldIdLst>
  <p:sldSz cx="16257588" cy="9144000"/>
  <p:notesSz cx="7104063" cy="10234613"/>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52E3E04-DFCD-009C-E7C8-C19ACA976B3D}" name="Sidney Yanney" initials="SY" userId="d447cc76b5363470" providerId="Windows Live"/>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Minna Down" initials="MD" lastIdx="16" clrIdx="0">
    <p:extLst>
      <p:ext uri="{19B8F6BF-5375-455C-9EA6-DF929625EA0E}">
        <p15:presenceInfo xmlns:p15="http://schemas.microsoft.com/office/powerpoint/2012/main" userId="f49f9c9fde2637aa" providerId="Windows Live"/>
      </p:ext>
    </p:extLst>
  </p:cmAuthor>
  <p:cmAuthor id="2" name="Bryony" initials="B" lastIdx="34" clrIdx="1">
    <p:extLst>
      <p:ext uri="{19B8F6BF-5375-455C-9EA6-DF929625EA0E}">
        <p15:presenceInfo xmlns:p15="http://schemas.microsoft.com/office/powerpoint/2012/main" userId="fe1aad7348244552" providerId="Windows Live"/>
      </p:ext>
    </p:extLst>
  </p:cmAuthor>
  <p:cmAuthor id="3" name="Mike Guilmant-Cush" initials="MG" lastIdx="6" clrIdx="2">
    <p:extLst>
      <p:ext uri="{19B8F6BF-5375-455C-9EA6-DF929625EA0E}">
        <p15:presenceInfo xmlns:p15="http://schemas.microsoft.com/office/powerpoint/2012/main" userId="Mike Guilmant-Cush" providerId="None"/>
      </p:ext>
    </p:extLst>
  </p:cmAuthor>
  <p:cmAuthor id="4" name="Karen Wadsworth" initials="KW" lastIdx="5" clrIdx="3">
    <p:extLst>
      <p:ext uri="{19B8F6BF-5375-455C-9EA6-DF929625EA0E}">
        <p15:presenceInfo xmlns:p15="http://schemas.microsoft.com/office/powerpoint/2012/main" userId="Karen Wadsworth"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ECECED"/>
    <a:srgbClr val="D91C5C"/>
    <a:srgbClr val="D9D9D9"/>
    <a:srgbClr val="21176B"/>
    <a:srgbClr val="3DB876"/>
    <a:srgbClr val="00F291"/>
    <a:srgbClr val="24D6D1"/>
    <a:srgbClr val="22166B"/>
    <a:srgbClr val="F1D408"/>
    <a:srgbClr val="D2CF1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327F97BB-C833-4FB7-BDE5-3F7075034690}" styleName="Themed Style 2 - Accent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692"/>
    <p:restoredTop sz="70728" autoAdjust="0"/>
  </p:normalViewPr>
  <p:slideViewPr>
    <p:cSldViewPr snapToGrid="0" snapToObjects="1">
      <p:cViewPr varScale="1">
        <p:scale>
          <a:sx n="32" d="100"/>
          <a:sy n="32" d="100"/>
        </p:scale>
        <p:origin x="1584" y="2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commentAuthors" Target="commentAuthors.xml"/><Relationship Id="rId2" Type="http://schemas.openxmlformats.org/officeDocument/2006/relationships/slideMaster" Target="slideMasters/slideMaster2.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microsoft.com/office/2018/10/relationships/authors" Targe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8427" cy="513508"/>
          </a:xfrm>
          <a:prstGeom prst="rect">
            <a:avLst/>
          </a:prstGeom>
        </p:spPr>
        <p:txBody>
          <a:bodyPr vert="horz" lIns="99075" tIns="49538" rIns="99075" bIns="49538" rtlCol="0"/>
          <a:lstStyle>
            <a:lvl1pPr algn="l">
              <a:defRPr sz="1300"/>
            </a:lvl1pPr>
          </a:lstStyle>
          <a:p>
            <a:endParaRPr lang="en-US"/>
          </a:p>
        </p:txBody>
      </p:sp>
      <p:sp>
        <p:nvSpPr>
          <p:cNvPr id="3" name="Date Placeholder 2"/>
          <p:cNvSpPr>
            <a:spLocks noGrp="1"/>
          </p:cNvSpPr>
          <p:nvPr>
            <p:ph type="dt" idx="1"/>
          </p:nvPr>
        </p:nvSpPr>
        <p:spPr>
          <a:xfrm>
            <a:off x="4023992" y="0"/>
            <a:ext cx="3078427" cy="513508"/>
          </a:xfrm>
          <a:prstGeom prst="rect">
            <a:avLst/>
          </a:prstGeom>
        </p:spPr>
        <p:txBody>
          <a:bodyPr vert="horz" lIns="99075" tIns="49538" rIns="99075" bIns="49538" rtlCol="0"/>
          <a:lstStyle>
            <a:lvl1pPr algn="r">
              <a:defRPr sz="1300"/>
            </a:lvl1pPr>
          </a:lstStyle>
          <a:p>
            <a:fld id="{6177F610-3751-F945-A338-751CC6F6B176}" type="datetimeFigureOut">
              <a:rPr lang="en-US" smtClean="0"/>
              <a:t>11/14/2022</a:t>
            </a:fld>
            <a:endParaRPr lang="en-US"/>
          </a:p>
        </p:txBody>
      </p:sp>
      <p:sp>
        <p:nvSpPr>
          <p:cNvPr id="4" name="Slide Image Placeholder 3"/>
          <p:cNvSpPr>
            <a:spLocks noGrp="1" noRot="1" noChangeAspect="1"/>
          </p:cNvSpPr>
          <p:nvPr>
            <p:ph type="sldImg" idx="2"/>
          </p:nvPr>
        </p:nvSpPr>
        <p:spPr>
          <a:xfrm>
            <a:off x="482600" y="1279525"/>
            <a:ext cx="6140450" cy="3454400"/>
          </a:xfrm>
          <a:prstGeom prst="rect">
            <a:avLst/>
          </a:prstGeom>
          <a:noFill/>
          <a:ln w="12700">
            <a:solidFill>
              <a:prstClr val="black"/>
            </a:solidFill>
          </a:ln>
        </p:spPr>
        <p:txBody>
          <a:bodyPr vert="horz" lIns="99075" tIns="49538" rIns="99075" bIns="49538" rtlCol="0" anchor="ctr"/>
          <a:lstStyle/>
          <a:p>
            <a:endParaRPr lang="en-US"/>
          </a:p>
        </p:txBody>
      </p:sp>
      <p:sp>
        <p:nvSpPr>
          <p:cNvPr id="5" name="Notes Placeholder 4"/>
          <p:cNvSpPr>
            <a:spLocks noGrp="1"/>
          </p:cNvSpPr>
          <p:nvPr>
            <p:ph type="body" sz="quarter" idx="3"/>
          </p:nvPr>
        </p:nvSpPr>
        <p:spPr>
          <a:xfrm>
            <a:off x="710407" y="4925407"/>
            <a:ext cx="5683250" cy="4029879"/>
          </a:xfrm>
          <a:prstGeom prst="rect">
            <a:avLst/>
          </a:prstGeom>
        </p:spPr>
        <p:txBody>
          <a:bodyPr vert="horz" lIns="99075" tIns="49538" rIns="99075" bIns="49538"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9721107"/>
            <a:ext cx="3078427" cy="513507"/>
          </a:xfrm>
          <a:prstGeom prst="rect">
            <a:avLst/>
          </a:prstGeom>
        </p:spPr>
        <p:txBody>
          <a:bodyPr vert="horz" lIns="99075" tIns="49538" rIns="99075" bIns="49538" rtlCol="0" anchor="b"/>
          <a:lstStyle>
            <a:lvl1pPr algn="l">
              <a:defRPr sz="1300"/>
            </a:lvl1pPr>
          </a:lstStyle>
          <a:p>
            <a:endParaRPr lang="en-US"/>
          </a:p>
        </p:txBody>
      </p:sp>
      <p:sp>
        <p:nvSpPr>
          <p:cNvPr id="7" name="Slide Number Placeholder 6"/>
          <p:cNvSpPr>
            <a:spLocks noGrp="1"/>
          </p:cNvSpPr>
          <p:nvPr>
            <p:ph type="sldNum" sz="quarter" idx="5"/>
          </p:nvPr>
        </p:nvSpPr>
        <p:spPr>
          <a:xfrm>
            <a:off x="4023992" y="9721107"/>
            <a:ext cx="3078427" cy="513507"/>
          </a:xfrm>
          <a:prstGeom prst="rect">
            <a:avLst/>
          </a:prstGeom>
        </p:spPr>
        <p:txBody>
          <a:bodyPr vert="horz" lIns="99075" tIns="49538" rIns="99075" bIns="49538" rtlCol="0" anchor="b"/>
          <a:lstStyle>
            <a:lvl1pPr algn="r">
              <a:defRPr sz="1300"/>
            </a:lvl1pPr>
          </a:lstStyle>
          <a:p>
            <a:fld id="{D7713ECE-1B03-7F4B-8F63-1FC03E6A284A}" type="slidenum">
              <a:rPr lang="en-US" smtClean="0"/>
              <a:t>‹#›</a:t>
            </a:fld>
            <a:endParaRPr lang="en-US"/>
          </a:p>
        </p:txBody>
      </p:sp>
    </p:spTree>
    <p:extLst>
      <p:ext uri="{BB962C8B-B14F-4D97-AF65-F5344CB8AC3E}">
        <p14:creationId xmlns:p14="http://schemas.microsoft.com/office/powerpoint/2010/main" val="11967219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7713ECE-1B03-7F4B-8F63-1FC03E6A284A}" type="slidenum">
              <a:rPr lang="en-US" smtClean="0"/>
              <a:t>1</a:t>
            </a:fld>
            <a:endParaRPr lang="en-US"/>
          </a:p>
        </p:txBody>
      </p:sp>
    </p:spTree>
    <p:extLst>
      <p:ext uri="{BB962C8B-B14F-4D97-AF65-F5344CB8AC3E}">
        <p14:creationId xmlns:p14="http://schemas.microsoft.com/office/powerpoint/2010/main" val="10218796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endParaRPr lang="en-GB"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D7713ECE-1B03-7F4B-8F63-1FC03E6A284A}" type="slidenum">
              <a:rPr lang="en-US" smtClean="0"/>
              <a:t>10</a:t>
            </a:fld>
            <a:endParaRPr lang="en-US"/>
          </a:p>
        </p:txBody>
      </p:sp>
    </p:spTree>
    <p:extLst>
      <p:ext uri="{BB962C8B-B14F-4D97-AF65-F5344CB8AC3E}">
        <p14:creationId xmlns:p14="http://schemas.microsoft.com/office/powerpoint/2010/main" val="25491182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100"/>
              <a:buFont typeface="Arial"/>
              <a:buNone/>
            </a:pPr>
            <a:endParaRPr lang="en-GB"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D7713ECE-1B03-7F4B-8F63-1FC03E6A284A}" type="slidenum">
              <a:rPr lang="en-US" smtClean="0"/>
              <a:t>11</a:t>
            </a:fld>
            <a:endParaRPr lang="en-US"/>
          </a:p>
        </p:txBody>
      </p:sp>
    </p:spTree>
    <p:extLst>
      <p:ext uri="{BB962C8B-B14F-4D97-AF65-F5344CB8AC3E}">
        <p14:creationId xmlns:p14="http://schemas.microsoft.com/office/powerpoint/2010/main" val="35814714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endParaRPr lang="en-GB"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D7713ECE-1B03-7F4B-8F63-1FC03E6A284A}" type="slidenum">
              <a:rPr lang="en-US" smtClean="0"/>
              <a:t>12</a:t>
            </a:fld>
            <a:endParaRPr lang="en-US"/>
          </a:p>
        </p:txBody>
      </p:sp>
    </p:spTree>
    <p:extLst>
      <p:ext uri="{BB962C8B-B14F-4D97-AF65-F5344CB8AC3E}">
        <p14:creationId xmlns:p14="http://schemas.microsoft.com/office/powerpoint/2010/main" val="34378261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D7713ECE-1B03-7F4B-8F63-1FC03E6A284A}" type="slidenum">
              <a:rPr lang="en-US" smtClean="0"/>
              <a:t>13</a:t>
            </a:fld>
            <a:endParaRPr lang="en-US"/>
          </a:p>
        </p:txBody>
      </p:sp>
    </p:spTree>
    <p:extLst>
      <p:ext uri="{BB962C8B-B14F-4D97-AF65-F5344CB8AC3E}">
        <p14:creationId xmlns:p14="http://schemas.microsoft.com/office/powerpoint/2010/main" val="31600695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7713ECE-1B03-7F4B-8F63-1FC03E6A284A}" type="slidenum">
              <a:rPr lang="en-US" smtClean="0"/>
              <a:t>2</a:t>
            </a:fld>
            <a:endParaRPr lang="en-US"/>
          </a:p>
        </p:txBody>
      </p:sp>
    </p:spTree>
    <p:extLst>
      <p:ext uri="{BB962C8B-B14F-4D97-AF65-F5344CB8AC3E}">
        <p14:creationId xmlns:p14="http://schemas.microsoft.com/office/powerpoint/2010/main" val="37839958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D7713ECE-1B03-7F4B-8F63-1FC03E6A284A}" type="slidenum">
              <a:rPr lang="en-US" smtClean="0"/>
              <a:t>3</a:t>
            </a:fld>
            <a:endParaRPr lang="en-US"/>
          </a:p>
        </p:txBody>
      </p:sp>
    </p:spTree>
    <p:extLst>
      <p:ext uri="{BB962C8B-B14F-4D97-AF65-F5344CB8AC3E}">
        <p14:creationId xmlns:p14="http://schemas.microsoft.com/office/powerpoint/2010/main" val="31073485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endParaRPr lang="en-GB"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D7713ECE-1B03-7F4B-8F63-1FC03E6A284A}" type="slidenum">
              <a:rPr lang="en-US" smtClean="0"/>
              <a:t>4</a:t>
            </a:fld>
            <a:endParaRPr lang="en-US"/>
          </a:p>
        </p:txBody>
      </p:sp>
    </p:spTree>
    <p:extLst>
      <p:ext uri="{BB962C8B-B14F-4D97-AF65-F5344CB8AC3E}">
        <p14:creationId xmlns:p14="http://schemas.microsoft.com/office/powerpoint/2010/main" val="35814714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endParaRPr lang="en-GB" dirty="0">
              <a:solidFill>
                <a:schemeClr val="dk1"/>
              </a:solidFill>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D7713ECE-1B03-7F4B-8F63-1FC03E6A284A}" type="slidenum">
              <a:rPr lang="en-US" smtClean="0"/>
              <a:t>5</a:t>
            </a:fld>
            <a:endParaRPr lang="en-US"/>
          </a:p>
        </p:txBody>
      </p:sp>
    </p:spTree>
    <p:extLst>
      <p:ext uri="{BB962C8B-B14F-4D97-AF65-F5344CB8AC3E}">
        <p14:creationId xmlns:p14="http://schemas.microsoft.com/office/powerpoint/2010/main" val="29957319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endParaRPr lang="en-GB"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D7713ECE-1B03-7F4B-8F63-1FC03E6A284A}" type="slidenum">
              <a:rPr lang="en-US" smtClean="0"/>
              <a:t>6</a:t>
            </a:fld>
            <a:endParaRPr lang="en-US"/>
          </a:p>
        </p:txBody>
      </p:sp>
    </p:spTree>
    <p:extLst>
      <p:ext uri="{BB962C8B-B14F-4D97-AF65-F5344CB8AC3E}">
        <p14:creationId xmlns:p14="http://schemas.microsoft.com/office/powerpoint/2010/main" val="28308750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endParaRPr lang="en-GB"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D7713ECE-1B03-7F4B-8F63-1FC03E6A284A}" type="slidenum">
              <a:rPr lang="en-US" smtClean="0"/>
              <a:t>7</a:t>
            </a:fld>
            <a:endParaRPr lang="en-US"/>
          </a:p>
        </p:txBody>
      </p:sp>
    </p:spTree>
    <p:extLst>
      <p:ext uri="{BB962C8B-B14F-4D97-AF65-F5344CB8AC3E}">
        <p14:creationId xmlns:p14="http://schemas.microsoft.com/office/powerpoint/2010/main" val="19931047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endParaRPr lang="en-GB"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D7713ECE-1B03-7F4B-8F63-1FC03E6A284A}" type="slidenum">
              <a:rPr lang="en-US" smtClean="0"/>
              <a:t>8</a:t>
            </a:fld>
            <a:endParaRPr lang="en-US"/>
          </a:p>
        </p:txBody>
      </p:sp>
    </p:spTree>
    <p:extLst>
      <p:ext uri="{BB962C8B-B14F-4D97-AF65-F5344CB8AC3E}">
        <p14:creationId xmlns:p14="http://schemas.microsoft.com/office/powerpoint/2010/main" val="35686141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endParaRPr lang="en-GB"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D7713ECE-1B03-7F4B-8F63-1FC03E6A284A}" type="slidenum">
              <a:rPr lang="en-US" smtClean="0"/>
              <a:t>9</a:t>
            </a:fld>
            <a:endParaRPr lang="en-US"/>
          </a:p>
        </p:txBody>
      </p:sp>
    </p:spTree>
    <p:extLst>
      <p:ext uri="{BB962C8B-B14F-4D97-AF65-F5344CB8AC3E}">
        <p14:creationId xmlns:p14="http://schemas.microsoft.com/office/powerpoint/2010/main" val="358147148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18.png"/></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5037221" y="1496484"/>
            <a:ext cx="6208295" cy="6251853"/>
          </a:xfrm>
        </p:spPr>
        <p:txBody>
          <a:bodyPr anchor="ctr">
            <a:normAutofit/>
          </a:bodyPr>
          <a:lstStyle>
            <a:lvl1pPr algn="ctr">
              <a:defRPr sz="5400"/>
            </a:lvl1pPr>
          </a:lstStyle>
          <a:p>
            <a:r>
              <a:rPr lang="en-GB" dirty="0"/>
              <a:t>Click to edit Master title style</a:t>
            </a:r>
            <a:endParaRPr lang="en-US" dirty="0"/>
          </a:p>
        </p:txBody>
      </p:sp>
      <p:pic>
        <p:nvPicPr>
          <p:cNvPr id="6" name="Picture 5">
            <a:extLst>
              <a:ext uri="{FF2B5EF4-FFF2-40B4-BE49-F238E27FC236}">
                <a16:creationId xmlns:a16="http://schemas.microsoft.com/office/drawing/2014/main" id="{06C82C81-D860-D8A6-61EF-391C9409E3FD}"/>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144" y="0"/>
            <a:ext cx="16250444" cy="9148021"/>
          </a:xfrm>
          <a:prstGeom prst="rect">
            <a:avLst/>
          </a:prstGeom>
        </p:spPr>
      </p:pic>
    </p:spTree>
    <p:extLst>
      <p:ext uri="{BB962C8B-B14F-4D97-AF65-F5344CB8AC3E}">
        <p14:creationId xmlns:p14="http://schemas.microsoft.com/office/powerpoint/2010/main" val="27486050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Title and Content">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76897CB-974E-069C-8094-6BFEC27D68A8}"/>
              </a:ext>
            </a:extLst>
          </p:cNvPr>
          <p:cNvPicPr>
            <a:picLocks noChangeAspect="1"/>
          </p:cNvPicPr>
          <p:nvPr userDrawn="1"/>
        </p:nvPicPr>
        <p:blipFill>
          <a:blip r:embed="rId3"/>
          <a:stretch>
            <a:fillRect/>
          </a:stretch>
        </p:blipFill>
        <p:spPr>
          <a:xfrm>
            <a:off x="794" y="0"/>
            <a:ext cx="16256794" cy="9144447"/>
          </a:xfrm>
          <a:prstGeom prst="rect">
            <a:avLst/>
          </a:prstGeom>
        </p:spPr>
      </p:pic>
      <p:sp>
        <p:nvSpPr>
          <p:cNvPr id="2" name="Title 1"/>
          <p:cNvSpPr>
            <a:spLocks noGrp="1"/>
          </p:cNvSpPr>
          <p:nvPr>
            <p:ph type="title"/>
          </p:nvPr>
        </p:nvSpPr>
        <p:spPr/>
        <p:txBody>
          <a:bodyPr/>
          <a:lstStyle/>
          <a:p>
            <a:r>
              <a:rPr lang="en-GB"/>
              <a:t>Click to edit Master title style</a:t>
            </a:r>
            <a:endParaRPr lang="en-US" dirty="0"/>
          </a:p>
        </p:txBody>
      </p:sp>
      <p:sp>
        <p:nvSpPr>
          <p:cNvPr id="5" name="Footer Placeholder 4"/>
          <p:cNvSpPr>
            <a:spLocks noGrp="1"/>
          </p:cNvSpPr>
          <p:nvPr>
            <p:ph type="ftr" sz="quarter" idx="11"/>
          </p:nvPr>
        </p:nvSpPr>
        <p:spPr>
          <a:xfrm>
            <a:off x="10393555" y="680297"/>
            <a:ext cx="5213782" cy="486833"/>
          </a:xfrm>
        </p:spPr>
        <p:txBody>
          <a:bodyPr/>
          <a:lstStyle/>
          <a:p>
            <a:r>
              <a:rPr lang="en-US" dirty="0"/>
              <a:t>Sustainability  |</a:t>
            </a:r>
          </a:p>
        </p:txBody>
      </p:sp>
      <p:sp>
        <p:nvSpPr>
          <p:cNvPr id="7" name="Content Placeholder 6">
            <a:extLst>
              <a:ext uri="{FF2B5EF4-FFF2-40B4-BE49-F238E27FC236}">
                <a16:creationId xmlns:a16="http://schemas.microsoft.com/office/drawing/2014/main" id="{359D5E6F-BC20-EFE3-17D8-F28F6D08EEA8}"/>
              </a:ext>
            </a:extLst>
          </p:cNvPr>
          <p:cNvSpPr>
            <a:spLocks noGrp="1"/>
          </p:cNvSpPr>
          <p:nvPr>
            <p:ph sz="quarter" idx="13"/>
          </p:nvPr>
        </p:nvSpPr>
        <p:spPr>
          <a:xfrm>
            <a:off x="675861" y="3507975"/>
            <a:ext cx="1826024" cy="1826025"/>
          </a:xfrm>
          <a:prstGeom prst="heptagon">
            <a:avLst/>
          </a:prstGeom>
          <a:ln w="28575">
            <a:gradFill flip="none" rotWithShape="1">
              <a:gsLst>
                <a:gs pos="21000">
                  <a:srgbClr val="3DB876"/>
                </a:gs>
                <a:gs pos="100000">
                  <a:srgbClr val="FFD600"/>
                </a:gs>
              </a:gsLst>
              <a:lin ang="18900000" scaled="1"/>
              <a:tileRect/>
            </a:gradFill>
          </a:ln>
        </p:spPr>
        <p:txBody>
          <a:bodyPr/>
          <a:lstStyle>
            <a:lvl1pPr algn="ctr">
              <a:defRPr/>
            </a:lvl1pPr>
            <a:lvl2pPr algn="ctr">
              <a:defRPr/>
            </a:lvl2pPr>
            <a:lvl3pPr algn="ctr">
              <a:defRPr/>
            </a:lvl3pPr>
            <a:lvl4pPr algn="ctr">
              <a:defRPr/>
            </a:lvl4pPr>
            <a:lvl5pPr algn="ct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9" name="Content Placeholder 6">
            <a:extLst>
              <a:ext uri="{FF2B5EF4-FFF2-40B4-BE49-F238E27FC236}">
                <a16:creationId xmlns:a16="http://schemas.microsoft.com/office/drawing/2014/main" id="{12511B43-630F-8077-7AAB-FC401C6EC572}"/>
              </a:ext>
            </a:extLst>
          </p:cNvPr>
          <p:cNvSpPr>
            <a:spLocks noGrp="1"/>
          </p:cNvSpPr>
          <p:nvPr>
            <p:ph sz="quarter" idx="14"/>
          </p:nvPr>
        </p:nvSpPr>
        <p:spPr>
          <a:xfrm>
            <a:off x="3319670" y="3507975"/>
            <a:ext cx="1826024" cy="1826025"/>
          </a:xfrm>
          <a:prstGeom prst="heptagon">
            <a:avLst/>
          </a:prstGeom>
          <a:ln w="28575">
            <a:gradFill flip="none" rotWithShape="1">
              <a:gsLst>
                <a:gs pos="21000">
                  <a:srgbClr val="3DB876"/>
                </a:gs>
                <a:gs pos="100000">
                  <a:srgbClr val="FFD600"/>
                </a:gs>
              </a:gsLst>
              <a:lin ang="18900000" scaled="1"/>
              <a:tileRect/>
            </a:gradFill>
          </a:ln>
        </p:spPr>
        <p:txBody>
          <a:bodyPr/>
          <a:lstStyle>
            <a:lvl1pPr algn="ctr">
              <a:defRPr/>
            </a:lvl1pPr>
            <a:lvl2pPr algn="ctr">
              <a:defRPr/>
            </a:lvl2pPr>
            <a:lvl3pPr algn="ctr">
              <a:defRPr/>
            </a:lvl3pPr>
            <a:lvl4pPr algn="ctr">
              <a:defRPr/>
            </a:lvl4pPr>
            <a:lvl5pPr algn="ct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20" name="Content Placeholder 6">
            <a:extLst>
              <a:ext uri="{FF2B5EF4-FFF2-40B4-BE49-F238E27FC236}">
                <a16:creationId xmlns:a16="http://schemas.microsoft.com/office/drawing/2014/main" id="{6CDD52D3-DF0A-2B19-455D-9F9CA040CF0D}"/>
              </a:ext>
            </a:extLst>
          </p:cNvPr>
          <p:cNvSpPr>
            <a:spLocks noGrp="1"/>
          </p:cNvSpPr>
          <p:nvPr>
            <p:ph sz="quarter" idx="15"/>
          </p:nvPr>
        </p:nvSpPr>
        <p:spPr>
          <a:xfrm>
            <a:off x="5923722" y="3507975"/>
            <a:ext cx="1826024" cy="1826025"/>
          </a:xfrm>
          <a:prstGeom prst="heptagon">
            <a:avLst/>
          </a:prstGeom>
          <a:ln w="28575">
            <a:gradFill flip="none" rotWithShape="1">
              <a:gsLst>
                <a:gs pos="21000">
                  <a:srgbClr val="3DB876"/>
                </a:gs>
                <a:gs pos="100000">
                  <a:srgbClr val="FFD600"/>
                </a:gs>
              </a:gsLst>
              <a:lin ang="18900000" scaled="1"/>
              <a:tileRect/>
            </a:gradFill>
          </a:ln>
        </p:spPr>
        <p:txBody>
          <a:bodyPr/>
          <a:lstStyle>
            <a:lvl1pPr algn="ctr">
              <a:defRPr/>
            </a:lvl1pPr>
            <a:lvl2pPr algn="ctr">
              <a:defRPr/>
            </a:lvl2pPr>
            <a:lvl3pPr algn="ctr">
              <a:defRPr/>
            </a:lvl3pPr>
            <a:lvl4pPr algn="ctr">
              <a:defRPr/>
            </a:lvl4pPr>
            <a:lvl5pPr algn="ct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21" name="Content Placeholder 6">
            <a:extLst>
              <a:ext uri="{FF2B5EF4-FFF2-40B4-BE49-F238E27FC236}">
                <a16:creationId xmlns:a16="http://schemas.microsoft.com/office/drawing/2014/main" id="{521BDB44-9713-E65C-BD54-97A7D6872179}"/>
              </a:ext>
            </a:extLst>
          </p:cNvPr>
          <p:cNvSpPr>
            <a:spLocks noGrp="1"/>
          </p:cNvSpPr>
          <p:nvPr>
            <p:ph sz="quarter" idx="16"/>
          </p:nvPr>
        </p:nvSpPr>
        <p:spPr>
          <a:xfrm>
            <a:off x="8567531" y="3507975"/>
            <a:ext cx="1826024" cy="1826025"/>
          </a:xfrm>
          <a:prstGeom prst="heptagon">
            <a:avLst/>
          </a:prstGeom>
          <a:ln w="28575">
            <a:gradFill flip="none" rotWithShape="1">
              <a:gsLst>
                <a:gs pos="21000">
                  <a:srgbClr val="3DB876"/>
                </a:gs>
                <a:gs pos="100000">
                  <a:srgbClr val="FFD600"/>
                </a:gs>
              </a:gsLst>
              <a:lin ang="18900000" scaled="1"/>
              <a:tileRect/>
            </a:gradFill>
          </a:ln>
        </p:spPr>
        <p:txBody>
          <a:bodyPr/>
          <a:lstStyle>
            <a:lvl1pPr algn="ctr">
              <a:defRPr/>
            </a:lvl1pPr>
            <a:lvl2pPr algn="ctr">
              <a:defRPr/>
            </a:lvl2pPr>
            <a:lvl3pPr algn="ctr">
              <a:defRPr/>
            </a:lvl3pPr>
            <a:lvl4pPr algn="ctr">
              <a:defRPr/>
            </a:lvl4pPr>
            <a:lvl5pPr algn="ct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22" name="Content Placeholder 6">
            <a:extLst>
              <a:ext uri="{FF2B5EF4-FFF2-40B4-BE49-F238E27FC236}">
                <a16:creationId xmlns:a16="http://schemas.microsoft.com/office/drawing/2014/main" id="{B3938D4A-98C4-CEEB-9EF9-F5EACA589FEA}"/>
              </a:ext>
            </a:extLst>
          </p:cNvPr>
          <p:cNvSpPr>
            <a:spLocks noGrp="1"/>
          </p:cNvSpPr>
          <p:nvPr>
            <p:ph sz="quarter" idx="17"/>
          </p:nvPr>
        </p:nvSpPr>
        <p:spPr>
          <a:xfrm>
            <a:off x="11092069" y="3507975"/>
            <a:ext cx="1826024" cy="1826025"/>
          </a:xfrm>
          <a:prstGeom prst="heptagon">
            <a:avLst/>
          </a:prstGeom>
          <a:ln w="28575">
            <a:gradFill flip="none" rotWithShape="1">
              <a:gsLst>
                <a:gs pos="21000">
                  <a:srgbClr val="3DB876"/>
                </a:gs>
                <a:gs pos="100000">
                  <a:srgbClr val="FFD600"/>
                </a:gs>
              </a:gsLst>
              <a:lin ang="18900000" scaled="1"/>
              <a:tileRect/>
            </a:gradFill>
          </a:ln>
        </p:spPr>
        <p:txBody>
          <a:bodyPr/>
          <a:lstStyle>
            <a:lvl1pPr algn="ctr">
              <a:defRPr/>
            </a:lvl1pPr>
            <a:lvl2pPr algn="ctr">
              <a:defRPr/>
            </a:lvl2pPr>
            <a:lvl3pPr algn="ctr">
              <a:defRPr/>
            </a:lvl3pPr>
            <a:lvl4pPr algn="ctr">
              <a:defRPr/>
            </a:lvl4pPr>
            <a:lvl5pPr algn="ct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23" name="Content Placeholder 6">
            <a:extLst>
              <a:ext uri="{FF2B5EF4-FFF2-40B4-BE49-F238E27FC236}">
                <a16:creationId xmlns:a16="http://schemas.microsoft.com/office/drawing/2014/main" id="{A0F706F8-5627-88C8-EC9F-07440C4700DB}"/>
              </a:ext>
            </a:extLst>
          </p:cNvPr>
          <p:cNvSpPr>
            <a:spLocks noGrp="1"/>
          </p:cNvSpPr>
          <p:nvPr>
            <p:ph sz="quarter" idx="18"/>
          </p:nvPr>
        </p:nvSpPr>
        <p:spPr>
          <a:xfrm>
            <a:off x="13735878" y="3507975"/>
            <a:ext cx="1826024" cy="1826025"/>
          </a:xfrm>
          <a:prstGeom prst="heptagon">
            <a:avLst/>
          </a:prstGeom>
          <a:ln w="28575">
            <a:gradFill flip="none" rotWithShape="1">
              <a:gsLst>
                <a:gs pos="21000">
                  <a:srgbClr val="3DB876"/>
                </a:gs>
                <a:gs pos="100000">
                  <a:srgbClr val="FFD600"/>
                </a:gs>
              </a:gsLst>
              <a:lin ang="18900000" scaled="1"/>
              <a:tileRect/>
            </a:gradFill>
          </a:ln>
        </p:spPr>
        <p:txBody>
          <a:bodyPr/>
          <a:lstStyle>
            <a:lvl1pPr algn="ctr">
              <a:defRPr/>
            </a:lvl1pPr>
            <a:lvl2pPr algn="ctr">
              <a:defRPr/>
            </a:lvl2pPr>
            <a:lvl3pPr algn="ctr">
              <a:defRPr/>
            </a:lvl3pPr>
            <a:lvl4pPr algn="ctr">
              <a:defRPr/>
            </a:lvl4pPr>
            <a:lvl5pPr algn="ct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cxnSp>
        <p:nvCxnSpPr>
          <p:cNvPr id="24" name="Straight Arrow Connector 23">
            <a:extLst>
              <a:ext uri="{FF2B5EF4-FFF2-40B4-BE49-F238E27FC236}">
                <a16:creationId xmlns:a16="http://schemas.microsoft.com/office/drawing/2014/main" id="{738541E5-1089-3058-1D62-08C8FD81A18A}"/>
              </a:ext>
            </a:extLst>
          </p:cNvPr>
          <p:cNvCxnSpPr/>
          <p:nvPr userDrawn="1"/>
        </p:nvCxnSpPr>
        <p:spPr>
          <a:xfrm>
            <a:off x="2683565" y="4420987"/>
            <a:ext cx="493588" cy="0"/>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1EEBE850-DD37-DC83-58E8-28BF54123E31}"/>
              </a:ext>
            </a:extLst>
          </p:cNvPr>
          <p:cNvCxnSpPr/>
          <p:nvPr userDrawn="1"/>
        </p:nvCxnSpPr>
        <p:spPr>
          <a:xfrm>
            <a:off x="5307496" y="4420987"/>
            <a:ext cx="493588" cy="0"/>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6DA943D6-9A04-533B-C849-F163E2E6412E}"/>
              </a:ext>
            </a:extLst>
          </p:cNvPr>
          <p:cNvCxnSpPr/>
          <p:nvPr userDrawn="1"/>
        </p:nvCxnSpPr>
        <p:spPr>
          <a:xfrm>
            <a:off x="7891669" y="4420987"/>
            <a:ext cx="493588" cy="0"/>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0E1B45A5-FFBE-AC7A-EC28-6FB9B7F8EF35}"/>
              </a:ext>
            </a:extLst>
          </p:cNvPr>
          <p:cNvCxnSpPr/>
          <p:nvPr userDrawn="1"/>
        </p:nvCxnSpPr>
        <p:spPr>
          <a:xfrm>
            <a:off x="10515600" y="4420987"/>
            <a:ext cx="493588" cy="0"/>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EFFEED61-3CFF-2FF9-126D-5BA2275F8C4D}"/>
              </a:ext>
            </a:extLst>
          </p:cNvPr>
          <p:cNvCxnSpPr/>
          <p:nvPr userDrawn="1"/>
        </p:nvCxnSpPr>
        <p:spPr>
          <a:xfrm>
            <a:off x="13139531" y="4420987"/>
            <a:ext cx="493588" cy="0"/>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0" name="Text Placeholder 29">
            <a:extLst>
              <a:ext uri="{FF2B5EF4-FFF2-40B4-BE49-F238E27FC236}">
                <a16:creationId xmlns:a16="http://schemas.microsoft.com/office/drawing/2014/main" id="{81F7BC98-7CD0-684B-3592-45A710A2AE6D}"/>
              </a:ext>
            </a:extLst>
          </p:cNvPr>
          <p:cNvSpPr>
            <a:spLocks noGrp="1"/>
          </p:cNvSpPr>
          <p:nvPr>
            <p:ph type="body" sz="quarter" idx="19"/>
          </p:nvPr>
        </p:nvSpPr>
        <p:spPr>
          <a:xfrm>
            <a:off x="675861" y="5605668"/>
            <a:ext cx="2007014" cy="3041650"/>
          </a:xfrm>
        </p:spPr>
        <p:txBody>
          <a:bodyPr>
            <a:normAutofit/>
          </a:bodyPr>
          <a:lstStyle>
            <a:lvl1pPr>
              <a:defRPr sz="2000"/>
            </a:lvl1pPr>
            <a:lvl2pPr>
              <a:defRPr sz="2000"/>
            </a:lvl2pPr>
            <a:lvl3pPr>
              <a:defRPr sz="2000"/>
            </a:lvl3pPr>
            <a:lvl4pPr>
              <a:defRPr sz="2000"/>
            </a:lvl4pPr>
            <a:lvl5pPr>
              <a:defRPr sz="200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31" name="Text Placeholder 29">
            <a:extLst>
              <a:ext uri="{FF2B5EF4-FFF2-40B4-BE49-F238E27FC236}">
                <a16:creationId xmlns:a16="http://schemas.microsoft.com/office/drawing/2014/main" id="{FF739529-F9E9-FB1A-B4B7-8553443B48BF}"/>
              </a:ext>
            </a:extLst>
          </p:cNvPr>
          <p:cNvSpPr>
            <a:spLocks noGrp="1"/>
          </p:cNvSpPr>
          <p:nvPr>
            <p:ph type="body" sz="quarter" idx="20"/>
          </p:nvPr>
        </p:nvSpPr>
        <p:spPr>
          <a:xfrm>
            <a:off x="3319669" y="5605668"/>
            <a:ext cx="2007014" cy="3041650"/>
          </a:xfrm>
        </p:spPr>
        <p:txBody>
          <a:bodyPr>
            <a:normAutofit/>
          </a:bodyPr>
          <a:lstStyle>
            <a:lvl1pPr>
              <a:defRPr sz="2000"/>
            </a:lvl1pPr>
            <a:lvl2pPr>
              <a:defRPr sz="2000"/>
            </a:lvl2pPr>
            <a:lvl3pPr>
              <a:defRPr sz="2000"/>
            </a:lvl3pPr>
            <a:lvl4pPr>
              <a:defRPr sz="2000"/>
            </a:lvl4pPr>
            <a:lvl5pPr>
              <a:defRPr sz="20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32" name="Text Placeholder 29">
            <a:extLst>
              <a:ext uri="{FF2B5EF4-FFF2-40B4-BE49-F238E27FC236}">
                <a16:creationId xmlns:a16="http://schemas.microsoft.com/office/drawing/2014/main" id="{9AE7DAEC-25B4-B867-62BB-DEBFECFE6A3D}"/>
              </a:ext>
            </a:extLst>
          </p:cNvPr>
          <p:cNvSpPr>
            <a:spLocks noGrp="1"/>
          </p:cNvSpPr>
          <p:nvPr>
            <p:ph type="body" sz="quarter" idx="21"/>
          </p:nvPr>
        </p:nvSpPr>
        <p:spPr>
          <a:xfrm>
            <a:off x="5903844" y="5605668"/>
            <a:ext cx="2007014" cy="3041650"/>
          </a:xfrm>
        </p:spPr>
        <p:txBody>
          <a:bodyPr>
            <a:normAutofit/>
          </a:bodyPr>
          <a:lstStyle>
            <a:lvl1pPr>
              <a:defRPr sz="2000"/>
            </a:lvl1pPr>
            <a:lvl2pPr>
              <a:defRPr sz="2000"/>
            </a:lvl2pPr>
            <a:lvl3pPr>
              <a:defRPr sz="2000"/>
            </a:lvl3pPr>
            <a:lvl4pPr>
              <a:defRPr sz="2000"/>
            </a:lvl4pPr>
            <a:lvl5pPr>
              <a:defRPr sz="20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33" name="Text Placeholder 29">
            <a:extLst>
              <a:ext uri="{FF2B5EF4-FFF2-40B4-BE49-F238E27FC236}">
                <a16:creationId xmlns:a16="http://schemas.microsoft.com/office/drawing/2014/main" id="{3BE95C9D-26F5-887A-564B-E785997B04E0}"/>
              </a:ext>
            </a:extLst>
          </p:cNvPr>
          <p:cNvSpPr>
            <a:spLocks noGrp="1"/>
          </p:cNvSpPr>
          <p:nvPr>
            <p:ph type="body" sz="quarter" idx="22"/>
          </p:nvPr>
        </p:nvSpPr>
        <p:spPr>
          <a:xfrm>
            <a:off x="8547652" y="5605668"/>
            <a:ext cx="2007014" cy="3041650"/>
          </a:xfrm>
        </p:spPr>
        <p:txBody>
          <a:bodyPr>
            <a:normAutofit/>
          </a:bodyPr>
          <a:lstStyle>
            <a:lvl1pPr>
              <a:defRPr sz="2000"/>
            </a:lvl1pPr>
            <a:lvl2pPr>
              <a:defRPr sz="2000"/>
            </a:lvl2pPr>
            <a:lvl3pPr>
              <a:defRPr sz="2000"/>
            </a:lvl3pPr>
            <a:lvl4pPr>
              <a:defRPr sz="2000"/>
            </a:lvl4pPr>
            <a:lvl5pPr>
              <a:defRPr sz="20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34" name="Text Placeholder 29">
            <a:extLst>
              <a:ext uri="{FF2B5EF4-FFF2-40B4-BE49-F238E27FC236}">
                <a16:creationId xmlns:a16="http://schemas.microsoft.com/office/drawing/2014/main" id="{E2A16544-B5AD-D7D5-D5B3-CD83CA7809D6}"/>
              </a:ext>
            </a:extLst>
          </p:cNvPr>
          <p:cNvSpPr>
            <a:spLocks noGrp="1"/>
          </p:cNvSpPr>
          <p:nvPr>
            <p:ph type="body" sz="quarter" idx="23"/>
          </p:nvPr>
        </p:nvSpPr>
        <p:spPr>
          <a:xfrm>
            <a:off x="11092070" y="5605668"/>
            <a:ext cx="2007014" cy="3041650"/>
          </a:xfrm>
        </p:spPr>
        <p:txBody>
          <a:bodyPr>
            <a:normAutofit/>
          </a:bodyPr>
          <a:lstStyle>
            <a:lvl1pPr>
              <a:defRPr sz="2000"/>
            </a:lvl1pPr>
            <a:lvl2pPr>
              <a:defRPr sz="2000"/>
            </a:lvl2pPr>
            <a:lvl3pPr>
              <a:defRPr sz="2000"/>
            </a:lvl3pPr>
            <a:lvl4pPr>
              <a:defRPr sz="2000"/>
            </a:lvl4pPr>
            <a:lvl5pPr>
              <a:defRPr sz="20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35" name="Text Placeholder 29">
            <a:extLst>
              <a:ext uri="{FF2B5EF4-FFF2-40B4-BE49-F238E27FC236}">
                <a16:creationId xmlns:a16="http://schemas.microsoft.com/office/drawing/2014/main" id="{25C9ADA1-FB02-8C2D-2B82-98F6D54CDC61}"/>
              </a:ext>
            </a:extLst>
          </p:cNvPr>
          <p:cNvSpPr>
            <a:spLocks noGrp="1"/>
          </p:cNvSpPr>
          <p:nvPr>
            <p:ph type="body" sz="quarter" idx="24"/>
          </p:nvPr>
        </p:nvSpPr>
        <p:spPr>
          <a:xfrm>
            <a:off x="13735878" y="5605668"/>
            <a:ext cx="2007014" cy="3041650"/>
          </a:xfrm>
        </p:spPr>
        <p:txBody>
          <a:bodyPr>
            <a:normAutofit/>
          </a:bodyPr>
          <a:lstStyle>
            <a:lvl1pPr>
              <a:defRPr sz="2000"/>
            </a:lvl1pPr>
            <a:lvl2pPr>
              <a:defRPr sz="2000"/>
            </a:lvl2pPr>
            <a:lvl3pPr>
              <a:defRPr sz="2000"/>
            </a:lvl3pPr>
            <a:lvl4pPr>
              <a:defRPr sz="2000"/>
            </a:lvl4pPr>
            <a:lvl5pPr>
              <a:defRPr sz="20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9" name="Slide Number Placeholder 5">
            <a:extLst>
              <a:ext uri="{FF2B5EF4-FFF2-40B4-BE49-F238E27FC236}">
                <a16:creationId xmlns:a16="http://schemas.microsoft.com/office/drawing/2014/main" id="{915A83B9-640B-4F6C-2EEB-AFC89476384C}"/>
              </a:ext>
            </a:extLst>
          </p:cNvPr>
          <p:cNvSpPr>
            <a:spLocks noGrp="1"/>
          </p:cNvSpPr>
          <p:nvPr>
            <p:ph type="sldNum" sz="quarter" idx="12"/>
          </p:nvPr>
        </p:nvSpPr>
        <p:spPr>
          <a:xfrm>
            <a:off x="15550321" y="680297"/>
            <a:ext cx="539750" cy="486833"/>
          </a:xfrm>
        </p:spPr>
        <p:txBody>
          <a:bodyPr/>
          <a:lstStyle>
            <a:lvl1pPr algn="l">
              <a:defRPr/>
            </a:lvl1pPr>
          </a:lstStyle>
          <a:p>
            <a:fld id="{03DFB89B-1973-AD4A-A045-E94CB24D8D75}" type="slidenum">
              <a:rPr lang="en-US" smtClean="0"/>
              <a:pPr/>
              <a:t>‹#›</a:t>
            </a:fld>
            <a:endParaRPr lang="en-US" dirty="0"/>
          </a:p>
        </p:txBody>
      </p:sp>
    </p:spTree>
    <p:extLst>
      <p:ext uri="{BB962C8B-B14F-4D97-AF65-F5344CB8AC3E}">
        <p14:creationId xmlns:p14="http://schemas.microsoft.com/office/powerpoint/2010/main" val="37519565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5B_Title and Content_wayfinding">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75BE80E-2D13-818C-D464-F6F3D11235B6}"/>
              </a:ext>
            </a:extLst>
          </p:cNvPr>
          <p:cNvPicPr>
            <a:picLocks noChangeAspect="1"/>
          </p:cNvPicPr>
          <p:nvPr userDrawn="1"/>
        </p:nvPicPr>
        <p:blipFill>
          <a:blip r:embed="rId3"/>
          <a:stretch>
            <a:fillRect/>
          </a:stretch>
        </p:blipFill>
        <p:spPr>
          <a:xfrm>
            <a:off x="794" y="0"/>
            <a:ext cx="16256794" cy="9144447"/>
          </a:xfrm>
          <a:prstGeom prst="rect">
            <a:avLst/>
          </a:prstGeom>
        </p:spPr>
      </p:pic>
      <p:sp>
        <p:nvSpPr>
          <p:cNvPr id="2" name="Title 1"/>
          <p:cNvSpPr>
            <a:spLocks noGrp="1"/>
          </p:cNvSpPr>
          <p:nvPr>
            <p:ph type="title"/>
          </p:nvPr>
        </p:nvSpPr>
        <p:spPr/>
        <p:txBody>
          <a:bodyPr/>
          <a:lstStyle/>
          <a:p>
            <a:r>
              <a:rPr lang="en-GB"/>
              <a:t>Click to edit Master title style</a:t>
            </a:r>
            <a:endParaRPr lang="en-US" dirty="0"/>
          </a:p>
        </p:txBody>
      </p:sp>
      <p:sp>
        <p:nvSpPr>
          <p:cNvPr id="5" name="Footer Placeholder 4"/>
          <p:cNvSpPr>
            <a:spLocks noGrp="1"/>
          </p:cNvSpPr>
          <p:nvPr>
            <p:ph type="ftr" sz="quarter" idx="11"/>
          </p:nvPr>
        </p:nvSpPr>
        <p:spPr>
          <a:xfrm>
            <a:off x="10393555" y="680297"/>
            <a:ext cx="5213782" cy="486833"/>
          </a:xfrm>
        </p:spPr>
        <p:txBody>
          <a:bodyPr/>
          <a:lstStyle/>
          <a:p>
            <a:r>
              <a:rPr lang="en-US" dirty="0"/>
              <a:t>Sustainability  |</a:t>
            </a:r>
          </a:p>
        </p:txBody>
      </p:sp>
      <p:sp>
        <p:nvSpPr>
          <p:cNvPr id="7" name="Content Placeholder 6">
            <a:extLst>
              <a:ext uri="{FF2B5EF4-FFF2-40B4-BE49-F238E27FC236}">
                <a16:creationId xmlns:a16="http://schemas.microsoft.com/office/drawing/2014/main" id="{359D5E6F-BC20-EFE3-17D8-F28F6D08EEA8}"/>
              </a:ext>
            </a:extLst>
          </p:cNvPr>
          <p:cNvSpPr>
            <a:spLocks noGrp="1"/>
          </p:cNvSpPr>
          <p:nvPr>
            <p:ph sz="quarter" idx="13"/>
          </p:nvPr>
        </p:nvSpPr>
        <p:spPr>
          <a:xfrm>
            <a:off x="675861" y="3507975"/>
            <a:ext cx="1826024" cy="1826025"/>
          </a:xfrm>
          <a:prstGeom prst="heptagon">
            <a:avLst/>
          </a:prstGeom>
          <a:ln w="28575">
            <a:gradFill flip="none" rotWithShape="1">
              <a:gsLst>
                <a:gs pos="21000">
                  <a:srgbClr val="3DB876"/>
                </a:gs>
                <a:gs pos="100000">
                  <a:srgbClr val="FFD600"/>
                </a:gs>
              </a:gsLst>
              <a:lin ang="18900000" scaled="1"/>
              <a:tileRect/>
            </a:gradFill>
          </a:ln>
        </p:spPr>
        <p:txBody>
          <a:bodyPr/>
          <a:lstStyle>
            <a:lvl1pPr algn="ctr">
              <a:defRPr/>
            </a:lvl1pPr>
            <a:lvl2pPr algn="ctr">
              <a:defRPr/>
            </a:lvl2pPr>
            <a:lvl3pPr algn="ctr">
              <a:defRPr/>
            </a:lvl3pPr>
            <a:lvl4pPr algn="ctr">
              <a:defRPr/>
            </a:lvl4pPr>
            <a:lvl5pPr algn="ct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9" name="Content Placeholder 6">
            <a:extLst>
              <a:ext uri="{FF2B5EF4-FFF2-40B4-BE49-F238E27FC236}">
                <a16:creationId xmlns:a16="http://schemas.microsoft.com/office/drawing/2014/main" id="{12511B43-630F-8077-7AAB-FC401C6EC572}"/>
              </a:ext>
            </a:extLst>
          </p:cNvPr>
          <p:cNvSpPr>
            <a:spLocks noGrp="1"/>
          </p:cNvSpPr>
          <p:nvPr>
            <p:ph sz="quarter" idx="14"/>
          </p:nvPr>
        </p:nvSpPr>
        <p:spPr>
          <a:xfrm>
            <a:off x="3319670" y="3507975"/>
            <a:ext cx="1826024" cy="1826025"/>
          </a:xfrm>
          <a:prstGeom prst="heptagon">
            <a:avLst/>
          </a:prstGeom>
          <a:ln w="28575">
            <a:gradFill flip="none" rotWithShape="1">
              <a:gsLst>
                <a:gs pos="21000">
                  <a:srgbClr val="3DB876"/>
                </a:gs>
                <a:gs pos="100000">
                  <a:srgbClr val="FFD600"/>
                </a:gs>
              </a:gsLst>
              <a:lin ang="18900000" scaled="1"/>
              <a:tileRect/>
            </a:gradFill>
          </a:ln>
        </p:spPr>
        <p:txBody>
          <a:bodyPr/>
          <a:lstStyle>
            <a:lvl1pPr algn="ctr">
              <a:defRPr/>
            </a:lvl1pPr>
            <a:lvl2pPr algn="ctr">
              <a:defRPr/>
            </a:lvl2pPr>
            <a:lvl3pPr algn="ctr">
              <a:defRPr/>
            </a:lvl3pPr>
            <a:lvl4pPr algn="ctr">
              <a:defRPr/>
            </a:lvl4pPr>
            <a:lvl5pPr algn="ct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20" name="Content Placeholder 6">
            <a:extLst>
              <a:ext uri="{FF2B5EF4-FFF2-40B4-BE49-F238E27FC236}">
                <a16:creationId xmlns:a16="http://schemas.microsoft.com/office/drawing/2014/main" id="{6CDD52D3-DF0A-2B19-455D-9F9CA040CF0D}"/>
              </a:ext>
            </a:extLst>
          </p:cNvPr>
          <p:cNvSpPr>
            <a:spLocks noGrp="1"/>
          </p:cNvSpPr>
          <p:nvPr>
            <p:ph sz="quarter" idx="15"/>
          </p:nvPr>
        </p:nvSpPr>
        <p:spPr>
          <a:xfrm>
            <a:off x="5923722" y="3507975"/>
            <a:ext cx="1826024" cy="1826025"/>
          </a:xfrm>
          <a:prstGeom prst="heptagon">
            <a:avLst/>
          </a:prstGeom>
          <a:ln w="28575">
            <a:gradFill flip="none" rotWithShape="1">
              <a:gsLst>
                <a:gs pos="21000">
                  <a:srgbClr val="3DB876"/>
                </a:gs>
                <a:gs pos="100000">
                  <a:srgbClr val="FFD600"/>
                </a:gs>
              </a:gsLst>
              <a:lin ang="18900000" scaled="1"/>
              <a:tileRect/>
            </a:gradFill>
          </a:ln>
        </p:spPr>
        <p:txBody>
          <a:bodyPr/>
          <a:lstStyle>
            <a:lvl1pPr algn="ctr">
              <a:defRPr/>
            </a:lvl1pPr>
            <a:lvl2pPr algn="ctr">
              <a:defRPr/>
            </a:lvl2pPr>
            <a:lvl3pPr algn="ctr">
              <a:defRPr/>
            </a:lvl3pPr>
            <a:lvl4pPr algn="ctr">
              <a:defRPr/>
            </a:lvl4pPr>
            <a:lvl5pPr algn="ct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21" name="Content Placeholder 6">
            <a:extLst>
              <a:ext uri="{FF2B5EF4-FFF2-40B4-BE49-F238E27FC236}">
                <a16:creationId xmlns:a16="http://schemas.microsoft.com/office/drawing/2014/main" id="{521BDB44-9713-E65C-BD54-97A7D6872179}"/>
              </a:ext>
            </a:extLst>
          </p:cNvPr>
          <p:cNvSpPr>
            <a:spLocks noGrp="1"/>
          </p:cNvSpPr>
          <p:nvPr>
            <p:ph sz="quarter" idx="16"/>
          </p:nvPr>
        </p:nvSpPr>
        <p:spPr>
          <a:xfrm>
            <a:off x="8567531" y="3507975"/>
            <a:ext cx="1826024" cy="1826025"/>
          </a:xfrm>
          <a:prstGeom prst="heptagon">
            <a:avLst/>
          </a:prstGeom>
          <a:ln w="28575">
            <a:gradFill flip="none" rotWithShape="1">
              <a:gsLst>
                <a:gs pos="21000">
                  <a:srgbClr val="3DB876"/>
                </a:gs>
                <a:gs pos="100000">
                  <a:srgbClr val="FFD600"/>
                </a:gs>
              </a:gsLst>
              <a:lin ang="18900000" scaled="1"/>
              <a:tileRect/>
            </a:gradFill>
          </a:ln>
        </p:spPr>
        <p:txBody>
          <a:bodyPr/>
          <a:lstStyle>
            <a:lvl1pPr algn="ctr">
              <a:defRPr/>
            </a:lvl1pPr>
            <a:lvl2pPr algn="ctr">
              <a:defRPr/>
            </a:lvl2pPr>
            <a:lvl3pPr algn="ctr">
              <a:defRPr/>
            </a:lvl3pPr>
            <a:lvl4pPr algn="ctr">
              <a:defRPr/>
            </a:lvl4pPr>
            <a:lvl5pPr algn="ct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22" name="Content Placeholder 6">
            <a:extLst>
              <a:ext uri="{FF2B5EF4-FFF2-40B4-BE49-F238E27FC236}">
                <a16:creationId xmlns:a16="http://schemas.microsoft.com/office/drawing/2014/main" id="{B3938D4A-98C4-CEEB-9EF9-F5EACA589FEA}"/>
              </a:ext>
            </a:extLst>
          </p:cNvPr>
          <p:cNvSpPr>
            <a:spLocks noGrp="1"/>
          </p:cNvSpPr>
          <p:nvPr>
            <p:ph sz="quarter" idx="17"/>
          </p:nvPr>
        </p:nvSpPr>
        <p:spPr>
          <a:xfrm>
            <a:off x="11092069" y="3507975"/>
            <a:ext cx="1826024" cy="1826025"/>
          </a:xfrm>
          <a:prstGeom prst="heptagon">
            <a:avLst/>
          </a:prstGeom>
          <a:ln w="28575">
            <a:gradFill flip="none" rotWithShape="1">
              <a:gsLst>
                <a:gs pos="21000">
                  <a:srgbClr val="3DB876"/>
                </a:gs>
                <a:gs pos="100000">
                  <a:srgbClr val="FFD600"/>
                </a:gs>
              </a:gsLst>
              <a:lin ang="18900000" scaled="1"/>
              <a:tileRect/>
            </a:gradFill>
          </a:ln>
        </p:spPr>
        <p:txBody>
          <a:bodyPr/>
          <a:lstStyle>
            <a:lvl1pPr algn="ctr">
              <a:defRPr/>
            </a:lvl1pPr>
            <a:lvl2pPr algn="ctr">
              <a:defRPr/>
            </a:lvl2pPr>
            <a:lvl3pPr algn="ctr">
              <a:defRPr/>
            </a:lvl3pPr>
            <a:lvl4pPr algn="ctr">
              <a:defRPr/>
            </a:lvl4pPr>
            <a:lvl5pPr algn="ct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23" name="Content Placeholder 6">
            <a:extLst>
              <a:ext uri="{FF2B5EF4-FFF2-40B4-BE49-F238E27FC236}">
                <a16:creationId xmlns:a16="http://schemas.microsoft.com/office/drawing/2014/main" id="{A0F706F8-5627-88C8-EC9F-07440C4700DB}"/>
              </a:ext>
            </a:extLst>
          </p:cNvPr>
          <p:cNvSpPr>
            <a:spLocks noGrp="1"/>
          </p:cNvSpPr>
          <p:nvPr>
            <p:ph sz="quarter" idx="18"/>
          </p:nvPr>
        </p:nvSpPr>
        <p:spPr>
          <a:xfrm>
            <a:off x="13735878" y="3507975"/>
            <a:ext cx="1826024" cy="1826025"/>
          </a:xfrm>
          <a:prstGeom prst="heptagon">
            <a:avLst/>
          </a:prstGeom>
          <a:ln w="28575">
            <a:gradFill flip="none" rotWithShape="1">
              <a:gsLst>
                <a:gs pos="21000">
                  <a:srgbClr val="3DB876"/>
                </a:gs>
                <a:gs pos="100000">
                  <a:srgbClr val="FFD600"/>
                </a:gs>
              </a:gsLst>
              <a:lin ang="18900000" scaled="1"/>
              <a:tileRect/>
            </a:gradFill>
          </a:ln>
        </p:spPr>
        <p:txBody>
          <a:bodyPr/>
          <a:lstStyle>
            <a:lvl1pPr algn="ctr">
              <a:defRPr/>
            </a:lvl1pPr>
            <a:lvl2pPr algn="ctr">
              <a:defRPr/>
            </a:lvl2pPr>
            <a:lvl3pPr algn="ctr">
              <a:defRPr/>
            </a:lvl3pPr>
            <a:lvl4pPr algn="ctr">
              <a:defRPr/>
            </a:lvl4pPr>
            <a:lvl5pPr algn="ct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cxnSp>
        <p:nvCxnSpPr>
          <p:cNvPr id="24" name="Straight Arrow Connector 23">
            <a:extLst>
              <a:ext uri="{FF2B5EF4-FFF2-40B4-BE49-F238E27FC236}">
                <a16:creationId xmlns:a16="http://schemas.microsoft.com/office/drawing/2014/main" id="{738541E5-1089-3058-1D62-08C8FD81A18A}"/>
              </a:ext>
            </a:extLst>
          </p:cNvPr>
          <p:cNvCxnSpPr/>
          <p:nvPr userDrawn="1"/>
        </p:nvCxnSpPr>
        <p:spPr>
          <a:xfrm>
            <a:off x="2683565" y="4420987"/>
            <a:ext cx="493588" cy="0"/>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1EEBE850-DD37-DC83-58E8-28BF54123E31}"/>
              </a:ext>
            </a:extLst>
          </p:cNvPr>
          <p:cNvCxnSpPr/>
          <p:nvPr userDrawn="1"/>
        </p:nvCxnSpPr>
        <p:spPr>
          <a:xfrm>
            <a:off x="5307496" y="4420987"/>
            <a:ext cx="493588" cy="0"/>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6DA943D6-9A04-533B-C849-F163E2E6412E}"/>
              </a:ext>
            </a:extLst>
          </p:cNvPr>
          <p:cNvCxnSpPr/>
          <p:nvPr userDrawn="1"/>
        </p:nvCxnSpPr>
        <p:spPr>
          <a:xfrm>
            <a:off x="7891669" y="4420987"/>
            <a:ext cx="493588" cy="0"/>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0E1B45A5-FFBE-AC7A-EC28-6FB9B7F8EF35}"/>
              </a:ext>
            </a:extLst>
          </p:cNvPr>
          <p:cNvCxnSpPr/>
          <p:nvPr userDrawn="1"/>
        </p:nvCxnSpPr>
        <p:spPr>
          <a:xfrm>
            <a:off x="10515600" y="4420987"/>
            <a:ext cx="493588" cy="0"/>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EFFEED61-3CFF-2FF9-126D-5BA2275F8C4D}"/>
              </a:ext>
            </a:extLst>
          </p:cNvPr>
          <p:cNvCxnSpPr/>
          <p:nvPr userDrawn="1"/>
        </p:nvCxnSpPr>
        <p:spPr>
          <a:xfrm>
            <a:off x="13139531" y="4420987"/>
            <a:ext cx="493588" cy="0"/>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0" name="Text Placeholder 29">
            <a:extLst>
              <a:ext uri="{FF2B5EF4-FFF2-40B4-BE49-F238E27FC236}">
                <a16:creationId xmlns:a16="http://schemas.microsoft.com/office/drawing/2014/main" id="{81F7BC98-7CD0-684B-3592-45A710A2AE6D}"/>
              </a:ext>
            </a:extLst>
          </p:cNvPr>
          <p:cNvSpPr>
            <a:spLocks noGrp="1"/>
          </p:cNvSpPr>
          <p:nvPr>
            <p:ph type="body" sz="quarter" idx="19"/>
          </p:nvPr>
        </p:nvSpPr>
        <p:spPr>
          <a:xfrm>
            <a:off x="675861" y="5605668"/>
            <a:ext cx="2007014" cy="3041650"/>
          </a:xfrm>
        </p:spPr>
        <p:txBody>
          <a:bodyPr>
            <a:normAutofit/>
          </a:bodyPr>
          <a:lstStyle>
            <a:lvl1pPr>
              <a:defRPr sz="2000"/>
            </a:lvl1pPr>
            <a:lvl2pPr>
              <a:defRPr sz="2000"/>
            </a:lvl2pPr>
            <a:lvl3pPr>
              <a:defRPr sz="2000"/>
            </a:lvl3pPr>
            <a:lvl4pPr>
              <a:defRPr sz="2000"/>
            </a:lvl4pPr>
            <a:lvl5pPr>
              <a:defRPr sz="200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31" name="Text Placeholder 29">
            <a:extLst>
              <a:ext uri="{FF2B5EF4-FFF2-40B4-BE49-F238E27FC236}">
                <a16:creationId xmlns:a16="http://schemas.microsoft.com/office/drawing/2014/main" id="{FF739529-F9E9-FB1A-B4B7-8553443B48BF}"/>
              </a:ext>
            </a:extLst>
          </p:cNvPr>
          <p:cNvSpPr>
            <a:spLocks noGrp="1"/>
          </p:cNvSpPr>
          <p:nvPr>
            <p:ph type="body" sz="quarter" idx="20"/>
          </p:nvPr>
        </p:nvSpPr>
        <p:spPr>
          <a:xfrm>
            <a:off x="3319669" y="5605668"/>
            <a:ext cx="2007014" cy="3041650"/>
          </a:xfrm>
        </p:spPr>
        <p:txBody>
          <a:bodyPr>
            <a:normAutofit/>
          </a:bodyPr>
          <a:lstStyle>
            <a:lvl1pPr>
              <a:defRPr sz="2000"/>
            </a:lvl1pPr>
            <a:lvl2pPr>
              <a:defRPr sz="2000"/>
            </a:lvl2pPr>
            <a:lvl3pPr>
              <a:defRPr sz="2000"/>
            </a:lvl3pPr>
            <a:lvl4pPr>
              <a:defRPr sz="2000"/>
            </a:lvl4pPr>
            <a:lvl5pPr>
              <a:defRPr sz="20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32" name="Text Placeholder 29">
            <a:extLst>
              <a:ext uri="{FF2B5EF4-FFF2-40B4-BE49-F238E27FC236}">
                <a16:creationId xmlns:a16="http://schemas.microsoft.com/office/drawing/2014/main" id="{9AE7DAEC-25B4-B867-62BB-DEBFECFE6A3D}"/>
              </a:ext>
            </a:extLst>
          </p:cNvPr>
          <p:cNvSpPr>
            <a:spLocks noGrp="1"/>
          </p:cNvSpPr>
          <p:nvPr>
            <p:ph type="body" sz="quarter" idx="21"/>
          </p:nvPr>
        </p:nvSpPr>
        <p:spPr>
          <a:xfrm>
            <a:off x="5903844" y="5605668"/>
            <a:ext cx="2007014" cy="3041650"/>
          </a:xfrm>
        </p:spPr>
        <p:txBody>
          <a:bodyPr>
            <a:normAutofit/>
          </a:bodyPr>
          <a:lstStyle>
            <a:lvl1pPr>
              <a:defRPr sz="2000"/>
            </a:lvl1pPr>
            <a:lvl2pPr>
              <a:defRPr sz="2000"/>
            </a:lvl2pPr>
            <a:lvl3pPr>
              <a:defRPr sz="2000"/>
            </a:lvl3pPr>
            <a:lvl4pPr>
              <a:defRPr sz="2000"/>
            </a:lvl4pPr>
            <a:lvl5pPr>
              <a:defRPr sz="20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33" name="Text Placeholder 29">
            <a:extLst>
              <a:ext uri="{FF2B5EF4-FFF2-40B4-BE49-F238E27FC236}">
                <a16:creationId xmlns:a16="http://schemas.microsoft.com/office/drawing/2014/main" id="{3BE95C9D-26F5-887A-564B-E785997B04E0}"/>
              </a:ext>
            </a:extLst>
          </p:cNvPr>
          <p:cNvSpPr>
            <a:spLocks noGrp="1"/>
          </p:cNvSpPr>
          <p:nvPr>
            <p:ph type="body" sz="quarter" idx="22"/>
          </p:nvPr>
        </p:nvSpPr>
        <p:spPr>
          <a:xfrm>
            <a:off x="8547652" y="5605668"/>
            <a:ext cx="2007014" cy="3041650"/>
          </a:xfrm>
        </p:spPr>
        <p:txBody>
          <a:bodyPr>
            <a:normAutofit/>
          </a:bodyPr>
          <a:lstStyle>
            <a:lvl1pPr>
              <a:defRPr sz="2000"/>
            </a:lvl1pPr>
            <a:lvl2pPr>
              <a:defRPr sz="2000"/>
            </a:lvl2pPr>
            <a:lvl3pPr>
              <a:defRPr sz="2000"/>
            </a:lvl3pPr>
            <a:lvl4pPr>
              <a:defRPr sz="2000"/>
            </a:lvl4pPr>
            <a:lvl5pPr>
              <a:defRPr sz="20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34" name="Text Placeholder 29">
            <a:extLst>
              <a:ext uri="{FF2B5EF4-FFF2-40B4-BE49-F238E27FC236}">
                <a16:creationId xmlns:a16="http://schemas.microsoft.com/office/drawing/2014/main" id="{E2A16544-B5AD-D7D5-D5B3-CD83CA7809D6}"/>
              </a:ext>
            </a:extLst>
          </p:cNvPr>
          <p:cNvSpPr>
            <a:spLocks noGrp="1"/>
          </p:cNvSpPr>
          <p:nvPr>
            <p:ph type="body" sz="quarter" idx="23"/>
          </p:nvPr>
        </p:nvSpPr>
        <p:spPr>
          <a:xfrm>
            <a:off x="11092070" y="5605668"/>
            <a:ext cx="2007014" cy="3041650"/>
          </a:xfrm>
        </p:spPr>
        <p:txBody>
          <a:bodyPr>
            <a:normAutofit/>
          </a:bodyPr>
          <a:lstStyle>
            <a:lvl1pPr>
              <a:defRPr sz="2000"/>
            </a:lvl1pPr>
            <a:lvl2pPr>
              <a:defRPr sz="2000"/>
            </a:lvl2pPr>
            <a:lvl3pPr>
              <a:defRPr sz="2000"/>
            </a:lvl3pPr>
            <a:lvl4pPr>
              <a:defRPr sz="2000"/>
            </a:lvl4pPr>
            <a:lvl5pPr>
              <a:defRPr sz="20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35" name="Text Placeholder 29">
            <a:extLst>
              <a:ext uri="{FF2B5EF4-FFF2-40B4-BE49-F238E27FC236}">
                <a16:creationId xmlns:a16="http://schemas.microsoft.com/office/drawing/2014/main" id="{25C9ADA1-FB02-8C2D-2B82-98F6D54CDC61}"/>
              </a:ext>
            </a:extLst>
          </p:cNvPr>
          <p:cNvSpPr>
            <a:spLocks noGrp="1"/>
          </p:cNvSpPr>
          <p:nvPr>
            <p:ph type="body" sz="quarter" idx="24"/>
          </p:nvPr>
        </p:nvSpPr>
        <p:spPr>
          <a:xfrm>
            <a:off x="13735878" y="5605668"/>
            <a:ext cx="2007014" cy="3041650"/>
          </a:xfrm>
        </p:spPr>
        <p:txBody>
          <a:bodyPr>
            <a:normAutofit/>
          </a:bodyPr>
          <a:lstStyle>
            <a:lvl1pPr>
              <a:defRPr sz="2000"/>
            </a:lvl1pPr>
            <a:lvl2pPr>
              <a:defRPr sz="2000"/>
            </a:lvl2pPr>
            <a:lvl3pPr>
              <a:defRPr sz="2000"/>
            </a:lvl3pPr>
            <a:lvl4pPr>
              <a:defRPr sz="2000"/>
            </a:lvl4pPr>
            <a:lvl5pPr>
              <a:defRPr sz="20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9" name="Slide Number Placeholder 5">
            <a:extLst>
              <a:ext uri="{FF2B5EF4-FFF2-40B4-BE49-F238E27FC236}">
                <a16:creationId xmlns:a16="http://schemas.microsoft.com/office/drawing/2014/main" id="{915A83B9-640B-4F6C-2EEB-AFC89476384C}"/>
              </a:ext>
            </a:extLst>
          </p:cNvPr>
          <p:cNvSpPr>
            <a:spLocks noGrp="1"/>
          </p:cNvSpPr>
          <p:nvPr>
            <p:ph type="sldNum" sz="quarter" idx="12"/>
          </p:nvPr>
        </p:nvSpPr>
        <p:spPr>
          <a:xfrm>
            <a:off x="15550321" y="680297"/>
            <a:ext cx="539750" cy="486833"/>
          </a:xfrm>
        </p:spPr>
        <p:txBody>
          <a:bodyPr/>
          <a:lstStyle>
            <a:lvl1pPr algn="l">
              <a:defRPr/>
            </a:lvl1pPr>
          </a:lstStyle>
          <a:p>
            <a:fld id="{03DFB89B-1973-AD4A-A045-E94CB24D8D75}" type="slidenum">
              <a:rPr lang="en-US" smtClean="0"/>
              <a:pPr/>
              <a:t>‹#›</a:t>
            </a:fld>
            <a:endParaRPr lang="en-US" dirty="0"/>
          </a:p>
        </p:txBody>
      </p:sp>
    </p:spTree>
    <p:extLst>
      <p:ext uri="{BB962C8B-B14F-4D97-AF65-F5344CB8AC3E}">
        <p14:creationId xmlns:p14="http://schemas.microsoft.com/office/powerpoint/2010/main" val="40554978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5_Title and Content_5 boxes">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5" name="Footer Placeholder 4"/>
          <p:cNvSpPr>
            <a:spLocks noGrp="1"/>
          </p:cNvSpPr>
          <p:nvPr>
            <p:ph type="ftr" sz="quarter" idx="11"/>
          </p:nvPr>
        </p:nvSpPr>
        <p:spPr>
          <a:xfrm>
            <a:off x="10393555" y="680297"/>
            <a:ext cx="5213782" cy="486833"/>
          </a:xfrm>
        </p:spPr>
        <p:txBody>
          <a:bodyPr/>
          <a:lstStyle/>
          <a:p>
            <a:r>
              <a:rPr lang="en-US" dirty="0"/>
              <a:t>Sustainability  |</a:t>
            </a:r>
          </a:p>
        </p:txBody>
      </p:sp>
      <p:sp>
        <p:nvSpPr>
          <p:cNvPr id="7" name="Content Placeholder 6">
            <a:extLst>
              <a:ext uri="{FF2B5EF4-FFF2-40B4-BE49-F238E27FC236}">
                <a16:creationId xmlns:a16="http://schemas.microsoft.com/office/drawing/2014/main" id="{359D5E6F-BC20-EFE3-17D8-F28F6D08EEA8}"/>
              </a:ext>
            </a:extLst>
          </p:cNvPr>
          <p:cNvSpPr>
            <a:spLocks noGrp="1"/>
          </p:cNvSpPr>
          <p:nvPr>
            <p:ph sz="quarter" idx="13"/>
          </p:nvPr>
        </p:nvSpPr>
        <p:spPr>
          <a:xfrm>
            <a:off x="2010805" y="3507975"/>
            <a:ext cx="1826024" cy="1826025"/>
          </a:xfrm>
          <a:prstGeom prst="heptagon">
            <a:avLst/>
          </a:prstGeom>
          <a:ln w="28575">
            <a:gradFill flip="none" rotWithShape="1">
              <a:gsLst>
                <a:gs pos="21000">
                  <a:srgbClr val="3DB876"/>
                </a:gs>
                <a:gs pos="100000">
                  <a:srgbClr val="FFD600"/>
                </a:gs>
              </a:gsLst>
              <a:lin ang="18900000" scaled="1"/>
              <a:tileRect/>
            </a:gradFill>
          </a:ln>
        </p:spPr>
        <p:txBody>
          <a:bodyPr/>
          <a:lstStyle>
            <a:lvl1pPr algn="ctr">
              <a:defRPr/>
            </a:lvl1pPr>
            <a:lvl2pPr algn="ctr">
              <a:defRPr/>
            </a:lvl2pPr>
            <a:lvl3pPr algn="ctr">
              <a:defRPr/>
            </a:lvl3pPr>
            <a:lvl4pPr algn="ctr">
              <a:defRPr/>
            </a:lvl4pPr>
            <a:lvl5pPr algn="ct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9" name="Content Placeholder 6">
            <a:extLst>
              <a:ext uri="{FF2B5EF4-FFF2-40B4-BE49-F238E27FC236}">
                <a16:creationId xmlns:a16="http://schemas.microsoft.com/office/drawing/2014/main" id="{12511B43-630F-8077-7AAB-FC401C6EC572}"/>
              </a:ext>
            </a:extLst>
          </p:cNvPr>
          <p:cNvSpPr>
            <a:spLocks noGrp="1"/>
          </p:cNvSpPr>
          <p:nvPr>
            <p:ph sz="quarter" idx="14"/>
          </p:nvPr>
        </p:nvSpPr>
        <p:spPr>
          <a:xfrm>
            <a:off x="4654614" y="3507975"/>
            <a:ext cx="1826024" cy="1826025"/>
          </a:xfrm>
          <a:prstGeom prst="heptagon">
            <a:avLst/>
          </a:prstGeom>
          <a:ln w="28575">
            <a:gradFill flip="none" rotWithShape="1">
              <a:gsLst>
                <a:gs pos="21000">
                  <a:srgbClr val="3DB876"/>
                </a:gs>
                <a:gs pos="100000">
                  <a:srgbClr val="FFD600"/>
                </a:gs>
              </a:gsLst>
              <a:lin ang="18900000" scaled="1"/>
              <a:tileRect/>
            </a:gradFill>
          </a:ln>
        </p:spPr>
        <p:txBody>
          <a:bodyPr/>
          <a:lstStyle>
            <a:lvl1pPr algn="ctr">
              <a:defRPr/>
            </a:lvl1pPr>
            <a:lvl2pPr algn="ctr">
              <a:defRPr/>
            </a:lvl2pPr>
            <a:lvl3pPr algn="ctr">
              <a:defRPr/>
            </a:lvl3pPr>
            <a:lvl4pPr algn="ctr">
              <a:defRPr/>
            </a:lvl4pPr>
            <a:lvl5pPr algn="ct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20" name="Content Placeholder 6">
            <a:extLst>
              <a:ext uri="{FF2B5EF4-FFF2-40B4-BE49-F238E27FC236}">
                <a16:creationId xmlns:a16="http://schemas.microsoft.com/office/drawing/2014/main" id="{6CDD52D3-DF0A-2B19-455D-9F9CA040CF0D}"/>
              </a:ext>
            </a:extLst>
          </p:cNvPr>
          <p:cNvSpPr>
            <a:spLocks noGrp="1"/>
          </p:cNvSpPr>
          <p:nvPr>
            <p:ph sz="quarter" idx="15"/>
          </p:nvPr>
        </p:nvSpPr>
        <p:spPr>
          <a:xfrm>
            <a:off x="7258666" y="3507975"/>
            <a:ext cx="1826024" cy="1826025"/>
          </a:xfrm>
          <a:prstGeom prst="heptagon">
            <a:avLst/>
          </a:prstGeom>
          <a:ln w="28575">
            <a:gradFill flip="none" rotWithShape="1">
              <a:gsLst>
                <a:gs pos="21000">
                  <a:srgbClr val="3DB876"/>
                </a:gs>
                <a:gs pos="100000">
                  <a:srgbClr val="FFD600"/>
                </a:gs>
              </a:gsLst>
              <a:lin ang="18900000" scaled="1"/>
              <a:tileRect/>
            </a:gradFill>
          </a:ln>
        </p:spPr>
        <p:txBody>
          <a:bodyPr/>
          <a:lstStyle>
            <a:lvl1pPr algn="ctr">
              <a:defRPr/>
            </a:lvl1pPr>
            <a:lvl2pPr algn="ctr">
              <a:defRPr/>
            </a:lvl2pPr>
            <a:lvl3pPr algn="ctr">
              <a:defRPr/>
            </a:lvl3pPr>
            <a:lvl4pPr algn="ctr">
              <a:defRPr/>
            </a:lvl4pPr>
            <a:lvl5pPr algn="ct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21" name="Content Placeholder 6">
            <a:extLst>
              <a:ext uri="{FF2B5EF4-FFF2-40B4-BE49-F238E27FC236}">
                <a16:creationId xmlns:a16="http://schemas.microsoft.com/office/drawing/2014/main" id="{521BDB44-9713-E65C-BD54-97A7D6872179}"/>
              </a:ext>
            </a:extLst>
          </p:cNvPr>
          <p:cNvSpPr>
            <a:spLocks noGrp="1"/>
          </p:cNvSpPr>
          <p:nvPr>
            <p:ph sz="quarter" idx="16"/>
          </p:nvPr>
        </p:nvSpPr>
        <p:spPr>
          <a:xfrm>
            <a:off x="9902475" y="3507975"/>
            <a:ext cx="1826024" cy="1826025"/>
          </a:xfrm>
          <a:prstGeom prst="heptagon">
            <a:avLst/>
          </a:prstGeom>
          <a:ln w="28575">
            <a:gradFill flip="none" rotWithShape="1">
              <a:gsLst>
                <a:gs pos="21000">
                  <a:srgbClr val="3DB876"/>
                </a:gs>
                <a:gs pos="100000">
                  <a:srgbClr val="FFD600"/>
                </a:gs>
              </a:gsLst>
              <a:lin ang="18900000" scaled="1"/>
              <a:tileRect/>
            </a:gradFill>
          </a:ln>
        </p:spPr>
        <p:txBody>
          <a:bodyPr/>
          <a:lstStyle>
            <a:lvl1pPr algn="ctr">
              <a:defRPr/>
            </a:lvl1pPr>
            <a:lvl2pPr algn="ctr">
              <a:defRPr/>
            </a:lvl2pPr>
            <a:lvl3pPr algn="ctr">
              <a:defRPr/>
            </a:lvl3pPr>
            <a:lvl4pPr algn="ctr">
              <a:defRPr/>
            </a:lvl4pPr>
            <a:lvl5pPr algn="ct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22" name="Content Placeholder 6">
            <a:extLst>
              <a:ext uri="{FF2B5EF4-FFF2-40B4-BE49-F238E27FC236}">
                <a16:creationId xmlns:a16="http://schemas.microsoft.com/office/drawing/2014/main" id="{B3938D4A-98C4-CEEB-9EF9-F5EACA589FEA}"/>
              </a:ext>
            </a:extLst>
          </p:cNvPr>
          <p:cNvSpPr>
            <a:spLocks noGrp="1"/>
          </p:cNvSpPr>
          <p:nvPr>
            <p:ph sz="quarter" idx="17"/>
          </p:nvPr>
        </p:nvSpPr>
        <p:spPr>
          <a:xfrm>
            <a:off x="12427013" y="3507975"/>
            <a:ext cx="1826024" cy="1826025"/>
          </a:xfrm>
          <a:prstGeom prst="heptagon">
            <a:avLst/>
          </a:prstGeom>
          <a:ln w="28575">
            <a:gradFill flip="none" rotWithShape="1">
              <a:gsLst>
                <a:gs pos="21000">
                  <a:srgbClr val="3DB876"/>
                </a:gs>
                <a:gs pos="100000">
                  <a:srgbClr val="FFD600"/>
                </a:gs>
              </a:gsLst>
              <a:lin ang="18900000" scaled="1"/>
              <a:tileRect/>
            </a:gradFill>
          </a:ln>
        </p:spPr>
        <p:txBody>
          <a:bodyPr/>
          <a:lstStyle>
            <a:lvl1pPr algn="ctr">
              <a:defRPr/>
            </a:lvl1pPr>
            <a:lvl2pPr algn="ctr">
              <a:defRPr/>
            </a:lvl2pPr>
            <a:lvl3pPr algn="ctr">
              <a:defRPr/>
            </a:lvl3pPr>
            <a:lvl4pPr algn="ctr">
              <a:defRPr/>
            </a:lvl4pPr>
            <a:lvl5pPr algn="ct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cxnSp>
        <p:nvCxnSpPr>
          <p:cNvPr id="24" name="Straight Arrow Connector 23">
            <a:extLst>
              <a:ext uri="{FF2B5EF4-FFF2-40B4-BE49-F238E27FC236}">
                <a16:creationId xmlns:a16="http://schemas.microsoft.com/office/drawing/2014/main" id="{738541E5-1089-3058-1D62-08C8FD81A18A}"/>
              </a:ext>
            </a:extLst>
          </p:cNvPr>
          <p:cNvCxnSpPr/>
          <p:nvPr userDrawn="1"/>
        </p:nvCxnSpPr>
        <p:spPr>
          <a:xfrm>
            <a:off x="4018509" y="4420987"/>
            <a:ext cx="493588" cy="0"/>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1EEBE850-DD37-DC83-58E8-28BF54123E31}"/>
              </a:ext>
            </a:extLst>
          </p:cNvPr>
          <p:cNvCxnSpPr/>
          <p:nvPr userDrawn="1"/>
        </p:nvCxnSpPr>
        <p:spPr>
          <a:xfrm>
            <a:off x="6642440" y="4420987"/>
            <a:ext cx="493588" cy="0"/>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6DA943D6-9A04-533B-C849-F163E2E6412E}"/>
              </a:ext>
            </a:extLst>
          </p:cNvPr>
          <p:cNvCxnSpPr/>
          <p:nvPr userDrawn="1"/>
        </p:nvCxnSpPr>
        <p:spPr>
          <a:xfrm>
            <a:off x="9226613" y="4420987"/>
            <a:ext cx="493588" cy="0"/>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0E1B45A5-FFBE-AC7A-EC28-6FB9B7F8EF35}"/>
              </a:ext>
            </a:extLst>
          </p:cNvPr>
          <p:cNvCxnSpPr/>
          <p:nvPr userDrawn="1"/>
        </p:nvCxnSpPr>
        <p:spPr>
          <a:xfrm>
            <a:off x="11850544" y="4420987"/>
            <a:ext cx="493588" cy="0"/>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0" name="Text Placeholder 29">
            <a:extLst>
              <a:ext uri="{FF2B5EF4-FFF2-40B4-BE49-F238E27FC236}">
                <a16:creationId xmlns:a16="http://schemas.microsoft.com/office/drawing/2014/main" id="{81F7BC98-7CD0-684B-3592-45A710A2AE6D}"/>
              </a:ext>
            </a:extLst>
          </p:cNvPr>
          <p:cNvSpPr>
            <a:spLocks noGrp="1"/>
          </p:cNvSpPr>
          <p:nvPr>
            <p:ph type="body" sz="quarter" idx="19"/>
          </p:nvPr>
        </p:nvSpPr>
        <p:spPr>
          <a:xfrm>
            <a:off x="2010805" y="5605668"/>
            <a:ext cx="2007014" cy="3041650"/>
          </a:xfrm>
        </p:spPr>
        <p:txBody>
          <a:bodyPr>
            <a:normAutofit/>
          </a:bodyPr>
          <a:lstStyle>
            <a:lvl1pPr>
              <a:defRPr sz="2000"/>
            </a:lvl1pPr>
            <a:lvl2pPr>
              <a:defRPr sz="2000"/>
            </a:lvl2pPr>
            <a:lvl3pPr>
              <a:defRPr sz="2000"/>
            </a:lvl3pPr>
            <a:lvl4pPr>
              <a:defRPr sz="2000"/>
            </a:lvl4pPr>
            <a:lvl5pPr>
              <a:defRPr sz="200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31" name="Text Placeholder 29">
            <a:extLst>
              <a:ext uri="{FF2B5EF4-FFF2-40B4-BE49-F238E27FC236}">
                <a16:creationId xmlns:a16="http://schemas.microsoft.com/office/drawing/2014/main" id="{FF739529-F9E9-FB1A-B4B7-8553443B48BF}"/>
              </a:ext>
            </a:extLst>
          </p:cNvPr>
          <p:cNvSpPr>
            <a:spLocks noGrp="1"/>
          </p:cNvSpPr>
          <p:nvPr>
            <p:ph type="body" sz="quarter" idx="20"/>
          </p:nvPr>
        </p:nvSpPr>
        <p:spPr>
          <a:xfrm>
            <a:off x="4654613" y="5605668"/>
            <a:ext cx="2007014" cy="3041650"/>
          </a:xfrm>
        </p:spPr>
        <p:txBody>
          <a:bodyPr>
            <a:normAutofit/>
          </a:bodyPr>
          <a:lstStyle>
            <a:lvl1pPr>
              <a:defRPr sz="2000"/>
            </a:lvl1pPr>
            <a:lvl2pPr>
              <a:defRPr sz="2000"/>
            </a:lvl2pPr>
            <a:lvl3pPr>
              <a:defRPr sz="2000"/>
            </a:lvl3pPr>
            <a:lvl4pPr>
              <a:defRPr sz="2000"/>
            </a:lvl4pPr>
            <a:lvl5pPr>
              <a:defRPr sz="20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32" name="Text Placeholder 29">
            <a:extLst>
              <a:ext uri="{FF2B5EF4-FFF2-40B4-BE49-F238E27FC236}">
                <a16:creationId xmlns:a16="http://schemas.microsoft.com/office/drawing/2014/main" id="{9AE7DAEC-25B4-B867-62BB-DEBFECFE6A3D}"/>
              </a:ext>
            </a:extLst>
          </p:cNvPr>
          <p:cNvSpPr>
            <a:spLocks noGrp="1"/>
          </p:cNvSpPr>
          <p:nvPr>
            <p:ph type="body" sz="quarter" idx="21"/>
          </p:nvPr>
        </p:nvSpPr>
        <p:spPr>
          <a:xfrm>
            <a:off x="7238788" y="5605668"/>
            <a:ext cx="2007014" cy="3041650"/>
          </a:xfrm>
        </p:spPr>
        <p:txBody>
          <a:bodyPr>
            <a:normAutofit/>
          </a:bodyPr>
          <a:lstStyle>
            <a:lvl1pPr>
              <a:defRPr sz="2000"/>
            </a:lvl1pPr>
            <a:lvl2pPr>
              <a:defRPr sz="2000"/>
            </a:lvl2pPr>
            <a:lvl3pPr>
              <a:defRPr sz="2000"/>
            </a:lvl3pPr>
            <a:lvl4pPr>
              <a:defRPr sz="2000"/>
            </a:lvl4pPr>
            <a:lvl5pPr>
              <a:defRPr sz="20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33" name="Text Placeholder 29">
            <a:extLst>
              <a:ext uri="{FF2B5EF4-FFF2-40B4-BE49-F238E27FC236}">
                <a16:creationId xmlns:a16="http://schemas.microsoft.com/office/drawing/2014/main" id="{3BE95C9D-26F5-887A-564B-E785997B04E0}"/>
              </a:ext>
            </a:extLst>
          </p:cNvPr>
          <p:cNvSpPr>
            <a:spLocks noGrp="1"/>
          </p:cNvSpPr>
          <p:nvPr>
            <p:ph type="body" sz="quarter" idx="22"/>
          </p:nvPr>
        </p:nvSpPr>
        <p:spPr>
          <a:xfrm>
            <a:off x="9882596" y="5605668"/>
            <a:ext cx="2007014" cy="3041650"/>
          </a:xfrm>
        </p:spPr>
        <p:txBody>
          <a:bodyPr>
            <a:normAutofit/>
          </a:bodyPr>
          <a:lstStyle>
            <a:lvl1pPr>
              <a:defRPr sz="2000"/>
            </a:lvl1pPr>
            <a:lvl2pPr>
              <a:defRPr sz="2000"/>
            </a:lvl2pPr>
            <a:lvl3pPr>
              <a:defRPr sz="2000"/>
            </a:lvl3pPr>
            <a:lvl4pPr>
              <a:defRPr sz="2000"/>
            </a:lvl4pPr>
            <a:lvl5pPr>
              <a:defRPr sz="20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34" name="Text Placeholder 29">
            <a:extLst>
              <a:ext uri="{FF2B5EF4-FFF2-40B4-BE49-F238E27FC236}">
                <a16:creationId xmlns:a16="http://schemas.microsoft.com/office/drawing/2014/main" id="{E2A16544-B5AD-D7D5-D5B3-CD83CA7809D6}"/>
              </a:ext>
            </a:extLst>
          </p:cNvPr>
          <p:cNvSpPr>
            <a:spLocks noGrp="1"/>
          </p:cNvSpPr>
          <p:nvPr>
            <p:ph type="body" sz="quarter" idx="23"/>
          </p:nvPr>
        </p:nvSpPr>
        <p:spPr>
          <a:xfrm>
            <a:off x="12427014" y="5605668"/>
            <a:ext cx="2007014" cy="3041650"/>
          </a:xfrm>
        </p:spPr>
        <p:txBody>
          <a:bodyPr>
            <a:normAutofit/>
          </a:bodyPr>
          <a:lstStyle>
            <a:lvl1pPr>
              <a:defRPr sz="2000"/>
            </a:lvl1pPr>
            <a:lvl2pPr>
              <a:defRPr sz="2000"/>
            </a:lvl2pPr>
            <a:lvl3pPr>
              <a:defRPr sz="2000"/>
            </a:lvl3pPr>
            <a:lvl4pPr>
              <a:defRPr sz="2000"/>
            </a:lvl4pPr>
            <a:lvl5pPr>
              <a:defRPr sz="20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3" name="Slide Number Placeholder 5">
            <a:extLst>
              <a:ext uri="{FF2B5EF4-FFF2-40B4-BE49-F238E27FC236}">
                <a16:creationId xmlns:a16="http://schemas.microsoft.com/office/drawing/2014/main" id="{A022CC44-5D5C-E576-0820-E097B464ADC6}"/>
              </a:ext>
            </a:extLst>
          </p:cNvPr>
          <p:cNvSpPr>
            <a:spLocks noGrp="1"/>
          </p:cNvSpPr>
          <p:nvPr>
            <p:ph type="sldNum" sz="quarter" idx="12"/>
          </p:nvPr>
        </p:nvSpPr>
        <p:spPr>
          <a:xfrm>
            <a:off x="15550321" y="680297"/>
            <a:ext cx="539750" cy="486833"/>
          </a:xfrm>
        </p:spPr>
        <p:txBody>
          <a:bodyPr/>
          <a:lstStyle>
            <a:lvl1pPr algn="l">
              <a:defRPr/>
            </a:lvl1pPr>
          </a:lstStyle>
          <a:p>
            <a:fld id="{03DFB89B-1973-AD4A-A045-E94CB24D8D75}" type="slidenum">
              <a:rPr lang="en-US" smtClean="0"/>
              <a:pPr/>
              <a:t>‹#›</a:t>
            </a:fld>
            <a:endParaRPr lang="en-US" dirty="0"/>
          </a:p>
        </p:txBody>
      </p:sp>
    </p:spTree>
    <p:extLst>
      <p:ext uri="{BB962C8B-B14F-4D97-AF65-F5344CB8AC3E}">
        <p14:creationId xmlns:p14="http://schemas.microsoft.com/office/powerpoint/2010/main" val="266836104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Title and Content">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5" name="Footer Placeholder 4"/>
          <p:cNvSpPr>
            <a:spLocks noGrp="1"/>
          </p:cNvSpPr>
          <p:nvPr>
            <p:ph type="ftr" sz="quarter" idx="11"/>
          </p:nvPr>
        </p:nvSpPr>
        <p:spPr>
          <a:xfrm>
            <a:off x="10393555" y="680297"/>
            <a:ext cx="5213782" cy="486833"/>
          </a:xfrm>
        </p:spPr>
        <p:txBody>
          <a:bodyPr/>
          <a:lstStyle/>
          <a:p>
            <a:r>
              <a:rPr lang="en-US" dirty="0"/>
              <a:t>Sustainability  |</a:t>
            </a:r>
          </a:p>
        </p:txBody>
      </p:sp>
      <p:sp>
        <p:nvSpPr>
          <p:cNvPr id="7" name="Content Placeholder 6">
            <a:extLst>
              <a:ext uri="{FF2B5EF4-FFF2-40B4-BE49-F238E27FC236}">
                <a16:creationId xmlns:a16="http://schemas.microsoft.com/office/drawing/2014/main" id="{359D5E6F-BC20-EFE3-17D8-F28F6D08EEA8}"/>
              </a:ext>
            </a:extLst>
          </p:cNvPr>
          <p:cNvSpPr>
            <a:spLocks noGrp="1"/>
          </p:cNvSpPr>
          <p:nvPr>
            <p:ph sz="quarter" idx="13"/>
          </p:nvPr>
        </p:nvSpPr>
        <p:spPr>
          <a:xfrm>
            <a:off x="6105996" y="2572088"/>
            <a:ext cx="1248961" cy="1248962"/>
          </a:xfrm>
          <a:prstGeom prst="heptagon">
            <a:avLst/>
          </a:prstGeom>
          <a:ln w="28575">
            <a:gradFill flip="none" rotWithShape="1">
              <a:gsLst>
                <a:gs pos="21000">
                  <a:srgbClr val="3DB876"/>
                </a:gs>
                <a:gs pos="100000">
                  <a:srgbClr val="FFD600"/>
                </a:gs>
              </a:gsLst>
              <a:lin ang="18900000" scaled="1"/>
              <a:tileRect/>
            </a:gradFill>
          </a:ln>
        </p:spPr>
        <p:txBody>
          <a:bodyPr/>
          <a:lstStyle>
            <a:lvl1pPr algn="ctr">
              <a:defRPr/>
            </a:lvl1pPr>
            <a:lvl2pPr algn="ctr">
              <a:defRPr/>
            </a:lvl2pPr>
            <a:lvl3pPr algn="ctr">
              <a:defRPr/>
            </a:lvl3pPr>
            <a:lvl4pPr algn="ctr">
              <a:defRPr/>
            </a:lvl4pPr>
            <a:lvl5pPr algn="ctr">
              <a:defRPr/>
            </a:lvl5pPr>
          </a:lstStyle>
          <a:p>
            <a:pPr lvl="0"/>
            <a:r>
              <a:rPr lang="en-GB" dirty="0"/>
              <a:t>Click</a:t>
            </a:r>
            <a:endParaRPr lang="en-US" dirty="0"/>
          </a:p>
        </p:txBody>
      </p:sp>
      <p:cxnSp>
        <p:nvCxnSpPr>
          <p:cNvPr id="25" name="Straight Arrow Connector 24">
            <a:extLst>
              <a:ext uri="{FF2B5EF4-FFF2-40B4-BE49-F238E27FC236}">
                <a16:creationId xmlns:a16="http://schemas.microsoft.com/office/drawing/2014/main" id="{1EEBE850-DD37-DC83-58E8-28BF54123E31}"/>
              </a:ext>
            </a:extLst>
          </p:cNvPr>
          <p:cNvCxnSpPr>
            <a:cxnSpLocks/>
          </p:cNvCxnSpPr>
          <p:nvPr userDrawn="1"/>
        </p:nvCxnSpPr>
        <p:spPr>
          <a:xfrm>
            <a:off x="1739692" y="3367442"/>
            <a:ext cx="3937236" cy="0"/>
          </a:xfrm>
          <a:prstGeom prst="straightConnector1">
            <a:avLst/>
          </a:prstGeom>
          <a:ln w="15875">
            <a:solidFill>
              <a:schemeClr val="tx1"/>
            </a:solidFill>
            <a:prstDash val="lgDash"/>
            <a:tailEnd type="arrow"/>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0E1B45A5-FFBE-AC7A-EC28-6FB9B7F8EF35}"/>
              </a:ext>
            </a:extLst>
          </p:cNvPr>
          <p:cNvCxnSpPr>
            <a:cxnSpLocks/>
          </p:cNvCxnSpPr>
          <p:nvPr userDrawn="1"/>
        </p:nvCxnSpPr>
        <p:spPr>
          <a:xfrm>
            <a:off x="9499443" y="5241132"/>
            <a:ext cx="406557" cy="0"/>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0" name="Text Placeholder 29">
            <a:extLst>
              <a:ext uri="{FF2B5EF4-FFF2-40B4-BE49-F238E27FC236}">
                <a16:creationId xmlns:a16="http://schemas.microsoft.com/office/drawing/2014/main" id="{81F7BC98-7CD0-684B-3592-45A710A2AE6D}"/>
              </a:ext>
            </a:extLst>
          </p:cNvPr>
          <p:cNvSpPr>
            <a:spLocks noGrp="1"/>
          </p:cNvSpPr>
          <p:nvPr>
            <p:ph type="body" sz="quarter" idx="19" hasCustomPrompt="1"/>
          </p:nvPr>
        </p:nvSpPr>
        <p:spPr>
          <a:xfrm>
            <a:off x="1680058" y="2620098"/>
            <a:ext cx="2454620" cy="728127"/>
          </a:xfrm>
        </p:spPr>
        <p:txBody>
          <a:bodyPr>
            <a:normAutofit/>
          </a:bodyPr>
          <a:lstStyle>
            <a:lvl3pPr>
              <a:defRPr sz="2000"/>
            </a:lvl3pPr>
          </a:lstStyle>
          <a:p>
            <a:pPr lvl="2"/>
            <a:r>
              <a:rPr lang="en-GB" dirty="0"/>
              <a:t>Third level</a:t>
            </a:r>
          </a:p>
        </p:txBody>
      </p:sp>
      <p:sp>
        <p:nvSpPr>
          <p:cNvPr id="36" name="Content Placeholder 6">
            <a:extLst>
              <a:ext uri="{FF2B5EF4-FFF2-40B4-BE49-F238E27FC236}">
                <a16:creationId xmlns:a16="http://schemas.microsoft.com/office/drawing/2014/main" id="{9BD53FD8-6756-B197-AA77-7F2E0ABE3978}"/>
              </a:ext>
            </a:extLst>
          </p:cNvPr>
          <p:cNvSpPr>
            <a:spLocks noGrp="1"/>
          </p:cNvSpPr>
          <p:nvPr>
            <p:ph sz="quarter" idx="25"/>
          </p:nvPr>
        </p:nvSpPr>
        <p:spPr>
          <a:xfrm>
            <a:off x="8928709" y="2572088"/>
            <a:ext cx="1248961" cy="1248962"/>
          </a:xfrm>
          <a:prstGeom prst="heptagon">
            <a:avLst/>
          </a:prstGeom>
          <a:ln w="28575">
            <a:gradFill flip="none" rotWithShape="1">
              <a:gsLst>
                <a:gs pos="21000">
                  <a:srgbClr val="3DB876"/>
                </a:gs>
                <a:gs pos="100000">
                  <a:srgbClr val="FFD600"/>
                </a:gs>
              </a:gsLst>
              <a:lin ang="18900000" scaled="1"/>
              <a:tileRect/>
            </a:gradFill>
          </a:ln>
        </p:spPr>
        <p:txBody>
          <a:bodyPr/>
          <a:lstStyle>
            <a:lvl1pPr algn="ctr">
              <a:defRPr/>
            </a:lvl1pPr>
            <a:lvl2pPr algn="ctr">
              <a:defRPr/>
            </a:lvl2pPr>
            <a:lvl3pPr algn="ctr">
              <a:defRPr/>
            </a:lvl3pPr>
            <a:lvl4pPr algn="ctr">
              <a:defRPr/>
            </a:lvl4pPr>
            <a:lvl5pPr algn="ctr">
              <a:defRPr/>
            </a:lvl5pPr>
          </a:lstStyle>
          <a:p>
            <a:pPr lvl="0"/>
            <a:r>
              <a:rPr lang="en-GB" dirty="0"/>
              <a:t>Click</a:t>
            </a:r>
            <a:endParaRPr lang="en-US" dirty="0"/>
          </a:p>
        </p:txBody>
      </p:sp>
      <p:sp>
        <p:nvSpPr>
          <p:cNvPr id="40" name="Content Placeholder 6">
            <a:extLst>
              <a:ext uri="{FF2B5EF4-FFF2-40B4-BE49-F238E27FC236}">
                <a16:creationId xmlns:a16="http://schemas.microsoft.com/office/drawing/2014/main" id="{1A04E5D9-C80A-EFE1-C276-F91333F4D45C}"/>
              </a:ext>
            </a:extLst>
          </p:cNvPr>
          <p:cNvSpPr>
            <a:spLocks noGrp="1"/>
          </p:cNvSpPr>
          <p:nvPr>
            <p:ph sz="quarter" idx="26"/>
          </p:nvPr>
        </p:nvSpPr>
        <p:spPr>
          <a:xfrm>
            <a:off x="5052448" y="4639427"/>
            <a:ext cx="1248961" cy="1248962"/>
          </a:xfrm>
          <a:prstGeom prst="heptagon">
            <a:avLst/>
          </a:prstGeom>
          <a:ln w="28575">
            <a:gradFill flip="none" rotWithShape="1">
              <a:gsLst>
                <a:gs pos="21000">
                  <a:srgbClr val="3DB876"/>
                </a:gs>
                <a:gs pos="100000">
                  <a:srgbClr val="FFD600"/>
                </a:gs>
              </a:gsLst>
              <a:lin ang="18900000" scaled="1"/>
              <a:tileRect/>
            </a:gradFill>
          </a:ln>
        </p:spPr>
        <p:txBody>
          <a:bodyPr/>
          <a:lstStyle>
            <a:lvl1pPr algn="ctr">
              <a:defRPr/>
            </a:lvl1pPr>
            <a:lvl2pPr algn="ctr">
              <a:defRPr/>
            </a:lvl2pPr>
            <a:lvl3pPr algn="ctr">
              <a:defRPr/>
            </a:lvl3pPr>
            <a:lvl4pPr algn="ctr">
              <a:defRPr/>
            </a:lvl4pPr>
            <a:lvl5pPr algn="ctr">
              <a:defRPr/>
            </a:lvl5pPr>
          </a:lstStyle>
          <a:p>
            <a:pPr lvl="0"/>
            <a:r>
              <a:rPr lang="en-GB" dirty="0"/>
              <a:t>Click</a:t>
            </a:r>
            <a:endParaRPr lang="en-US" dirty="0"/>
          </a:p>
        </p:txBody>
      </p:sp>
      <p:sp>
        <p:nvSpPr>
          <p:cNvPr id="42" name="Content Placeholder 6">
            <a:extLst>
              <a:ext uri="{FF2B5EF4-FFF2-40B4-BE49-F238E27FC236}">
                <a16:creationId xmlns:a16="http://schemas.microsoft.com/office/drawing/2014/main" id="{61582187-C950-23D1-0839-5517C2AFD175}"/>
              </a:ext>
            </a:extLst>
          </p:cNvPr>
          <p:cNvSpPr>
            <a:spLocks noGrp="1"/>
          </p:cNvSpPr>
          <p:nvPr>
            <p:ph sz="quarter" idx="27"/>
          </p:nvPr>
        </p:nvSpPr>
        <p:spPr>
          <a:xfrm>
            <a:off x="9982257" y="4639427"/>
            <a:ext cx="1248961" cy="1248962"/>
          </a:xfrm>
          <a:prstGeom prst="heptagon">
            <a:avLst/>
          </a:prstGeom>
          <a:ln w="28575">
            <a:gradFill flip="none" rotWithShape="1">
              <a:gsLst>
                <a:gs pos="21000">
                  <a:srgbClr val="3DB876"/>
                </a:gs>
                <a:gs pos="100000">
                  <a:srgbClr val="FFD600"/>
                </a:gs>
              </a:gsLst>
              <a:lin ang="18900000" scaled="1"/>
              <a:tileRect/>
            </a:gradFill>
          </a:ln>
        </p:spPr>
        <p:txBody>
          <a:bodyPr/>
          <a:lstStyle>
            <a:lvl1pPr algn="ctr">
              <a:defRPr/>
            </a:lvl1pPr>
            <a:lvl2pPr algn="ctr">
              <a:defRPr/>
            </a:lvl2pPr>
            <a:lvl3pPr algn="ctr">
              <a:defRPr/>
            </a:lvl3pPr>
            <a:lvl4pPr algn="ctr">
              <a:defRPr/>
            </a:lvl4pPr>
            <a:lvl5pPr algn="ctr">
              <a:defRPr/>
            </a:lvl5pPr>
          </a:lstStyle>
          <a:p>
            <a:pPr lvl="0"/>
            <a:r>
              <a:rPr lang="en-GB" dirty="0"/>
              <a:t>Click</a:t>
            </a:r>
            <a:endParaRPr lang="en-US" dirty="0"/>
          </a:p>
        </p:txBody>
      </p:sp>
      <p:sp>
        <p:nvSpPr>
          <p:cNvPr id="43" name="Content Placeholder 6">
            <a:extLst>
              <a:ext uri="{FF2B5EF4-FFF2-40B4-BE49-F238E27FC236}">
                <a16:creationId xmlns:a16="http://schemas.microsoft.com/office/drawing/2014/main" id="{F971CA1C-4DFA-F19E-ED92-E067DA4CB826}"/>
              </a:ext>
            </a:extLst>
          </p:cNvPr>
          <p:cNvSpPr>
            <a:spLocks noGrp="1"/>
          </p:cNvSpPr>
          <p:nvPr>
            <p:ph sz="quarter" idx="28"/>
          </p:nvPr>
        </p:nvSpPr>
        <p:spPr>
          <a:xfrm>
            <a:off x="6086118" y="6865794"/>
            <a:ext cx="1248961" cy="1248962"/>
          </a:xfrm>
          <a:prstGeom prst="heptagon">
            <a:avLst/>
          </a:prstGeom>
          <a:ln w="28575">
            <a:gradFill flip="none" rotWithShape="1">
              <a:gsLst>
                <a:gs pos="21000">
                  <a:srgbClr val="3DB876"/>
                </a:gs>
                <a:gs pos="100000">
                  <a:srgbClr val="FFD600"/>
                </a:gs>
              </a:gsLst>
              <a:lin ang="18900000" scaled="1"/>
              <a:tileRect/>
            </a:gradFill>
          </a:ln>
        </p:spPr>
        <p:txBody>
          <a:bodyPr/>
          <a:lstStyle>
            <a:lvl1pPr algn="ctr">
              <a:defRPr/>
            </a:lvl1pPr>
            <a:lvl2pPr algn="ctr">
              <a:defRPr/>
            </a:lvl2pPr>
            <a:lvl3pPr algn="ctr">
              <a:defRPr/>
            </a:lvl3pPr>
            <a:lvl4pPr algn="ctr">
              <a:defRPr/>
            </a:lvl4pPr>
            <a:lvl5pPr algn="ctr">
              <a:defRPr/>
            </a:lvl5pPr>
          </a:lstStyle>
          <a:p>
            <a:pPr lvl="0"/>
            <a:r>
              <a:rPr lang="en-GB" dirty="0"/>
              <a:t>Click</a:t>
            </a:r>
            <a:endParaRPr lang="en-US" dirty="0"/>
          </a:p>
        </p:txBody>
      </p:sp>
      <p:sp>
        <p:nvSpPr>
          <p:cNvPr id="44" name="Content Placeholder 6">
            <a:extLst>
              <a:ext uri="{FF2B5EF4-FFF2-40B4-BE49-F238E27FC236}">
                <a16:creationId xmlns:a16="http://schemas.microsoft.com/office/drawing/2014/main" id="{3A521E46-A923-2D99-35D6-7D85DC2D3920}"/>
              </a:ext>
            </a:extLst>
          </p:cNvPr>
          <p:cNvSpPr>
            <a:spLocks noGrp="1"/>
          </p:cNvSpPr>
          <p:nvPr>
            <p:ph sz="quarter" idx="29"/>
          </p:nvPr>
        </p:nvSpPr>
        <p:spPr>
          <a:xfrm>
            <a:off x="8908831" y="6865794"/>
            <a:ext cx="1248961" cy="1248962"/>
          </a:xfrm>
          <a:prstGeom prst="heptagon">
            <a:avLst/>
          </a:prstGeom>
          <a:ln w="28575">
            <a:gradFill flip="none" rotWithShape="1">
              <a:gsLst>
                <a:gs pos="21000">
                  <a:srgbClr val="3DB876"/>
                </a:gs>
                <a:gs pos="100000">
                  <a:srgbClr val="FFD600"/>
                </a:gs>
              </a:gsLst>
              <a:lin ang="18900000" scaled="1"/>
              <a:tileRect/>
            </a:gradFill>
          </a:ln>
        </p:spPr>
        <p:txBody>
          <a:bodyPr/>
          <a:lstStyle>
            <a:lvl1pPr algn="ctr">
              <a:defRPr/>
            </a:lvl1pPr>
            <a:lvl2pPr algn="ctr">
              <a:defRPr/>
            </a:lvl2pPr>
            <a:lvl3pPr algn="ctr">
              <a:defRPr/>
            </a:lvl3pPr>
            <a:lvl4pPr algn="ctr">
              <a:defRPr/>
            </a:lvl4pPr>
            <a:lvl5pPr algn="ctr">
              <a:defRPr/>
            </a:lvl5pPr>
          </a:lstStyle>
          <a:p>
            <a:pPr lvl="0"/>
            <a:r>
              <a:rPr lang="en-GB" dirty="0"/>
              <a:t>Click</a:t>
            </a:r>
            <a:endParaRPr lang="en-US" dirty="0"/>
          </a:p>
        </p:txBody>
      </p:sp>
      <p:sp>
        <p:nvSpPr>
          <p:cNvPr id="45" name="Text Placeholder 29">
            <a:extLst>
              <a:ext uri="{FF2B5EF4-FFF2-40B4-BE49-F238E27FC236}">
                <a16:creationId xmlns:a16="http://schemas.microsoft.com/office/drawing/2014/main" id="{F7CE3C6F-1FA0-DA7F-2FA4-A04E7B3B7156}"/>
              </a:ext>
            </a:extLst>
          </p:cNvPr>
          <p:cNvSpPr>
            <a:spLocks noGrp="1"/>
          </p:cNvSpPr>
          <p:nvPr>
            <p:ph type="body" sz="quarter" idx="30" hasCustomPrompt="1"/>
          </p:nvPr>
        </p:nvSpPr>
        <p:spPr>
          <a:xfrm>
            <a:off x="1680058" y="5085002"/>
            <a:ext cx="2454620" cy="728127"/>
          </a:xfrm>
        </p:spPr>
        <p:txBody>
          <a:bodyPr>
            <a:normAutofit/>
          </a:bodyPr>
          <a:lstStyle>
            <a:lvl3pPr>
              <a:defRPr sz="2000"/>
            </a:lvl3pPr>
          </a:lstStyle>
          <a:p>
            <a:pPr lvl="2"/>
            <a:r>
              <a:rPr lang="en-GB" dirty="0"/>
              <a:t>Third level</a:t>
            </a:r>
          </a:p>
        </p:txBody>
      </p:sp>
      <p:sp>
        <p:nvSpPr>
          <p:cNvPr id="46" name="Text Placeholder 29">
            <a:extLst>
              <a:ext uri="{FF2B5EF4-FFF2-40B4-BE49-F238E27FC236}">
                <a16:creationId xmlns:a16="http://schemas.microsoft.com/office/drawing/2014/main" id="{50F7EE94-136E-1FB1-B82C-21C0484F97E9}"/>
              </a:ext>
            </a:extLst>
          </p:cNvPr>
          <p:cNvSpPr>
            <a:spLocks noGrp="1"/>
          </p:cNvSpPr>
          <p:nvPr>
            <p:ph type="body" sz="quarter" idx="31" hasCustomPrompt="1"/>
          </p:nvPr>
        </p:nvSpPr>
        <p:spPr>
          <a:xfrm>
            <a:off x="1680058" y="6913802"/>
            <a:ext cx="2454620" cy="728127"/>
          </a:xfrm>
        </p:spPr>
        <p:txBody>
          <a:bodyPr>
            <a:normAutofit/>
          </a:bodyPr>
          <a:lstStyle>
            <a:lvl3pPr>
              <a:defRPr sz="2000"/>
            </a:lvl3pPr>
          </a:lstStyle>
          <a:p>
            <a:pPr lvl="2"/>
            <a:r>
              <a:rPr lang="en-GB" dirty="0"/>
              <a:t>Third level</a:t>
            </a:r>
          </a:p>
        </p:txBody>
      </p:sp>
      <p:sp>
        <p:nvSpPr>
          <p:cNvPr id="47" name="Text Placeholder 29">
            <a:extLst>
              <a:ext uri="{FF2B5EF4-FFF2-40B4-BE49-F238E27FC236}">
                <a16:creationId xmlns:a16="http://schemas.microsoft.com/office/drawing/2014/main" id="{540F7EE4-4A52-4084-029A-31A5AD57310F}"/>
              </a:ext>
            </a:extLst>
          </p:cNvPr>
          <p:cNvSpPr>
            <a:spLocks noGrp="1"/>
          </p:cNvSpPr>
          <p:nvPr>
            <p:ph type="body" sz="quarter" idx="32" hasCustomPrompt="1"/>
          </p:nvPr>
        </p:nvSpPr>
        <p:spPr>
          <a:xfrm>
            <a:off x="11529391" y="2361680"/>
            <a:ext cx="3021496" cy="1020046"/>
          </a:xfrm>
        </p:spPr>
        <p:txBody>
          <a:bodyPr>
            <a:normAutofit/>
          </a:bodyPr>
          <a:lstStyle>
            <a:lvl3pPr algn="r">
              <a:defRPr sz="2000"/>
            </a:lvl3pPr>
          </a:lstStyle>
          <a:p>
            <a:pPr lvl="2"/>
            <a:r>
              <a:rPr lang="en-GB" dirty="0"/>
              <a:t>Third level</a:t>
            </a:r>
          </a:p>
        </p:txBody>
      </p:sp>
      <p:sp>
        <p:nvSpPr>
          <p:cNvPr id="48" name="Text Placeholder 29">
            <a:extLst>
              <a:ext uri="{FF2B5EF4-FFF2-40B4-BE49-F238E27FC236}">
                <a16:creationId xmlns:a16="http://schemas.microsoft.com/office/drawing/2014/main" id="{1FEAA1E0-3D33-F422-6FF6-9C8A6D5EC890}"/>
              </a:ext>
            </a:extLst>
          </p:cNvPr>
          <p:cNvSpPr>
            <a:spLocks noGrp="1"/>
          </p:cNvSpPr>
          <p:nvPr>
            <p:ph type="body" sz="quarter" idx="33" hasCustomPrompt="1"/>
          </p:nvPr>
        </p:nvSpPr>
        <p:spPr>
          <a:xfrm>
            <a:off x="12096267" y="4482399"/>
            <a:ext cx="2454620" cy="1020040"/>
          </a:xfrm>
        </p:spPr>
        <p:txBody>
          <a:bodyPr>
            <a:normAutofit/>
          </a:bodyPr>
          <a:lstStyle>
            <a:lvl3pPr algn="r">
              <a:defRPr sz="2000"/>
            </a:lvl3pPr>
          </a:lstStyle>
          <a:p>
            <a:pPr lvl="2"/>
            <a:r>
              <a:rPr lang="en-GB" dirty="0"/>
              <a:t>Third level</a:t>
            </a:r>
          </a:p>
        </p:txBody>
      </p:sp>
      <p:sp>
        <p:nvSpPr>
          <p:cNvPr id="49" name="Text Placeholder 29">
            <a:extLst>
              <a:ext uri="{FF2B5EF4-FFF2-40B4-BE49-F238E27FC236}">
                <a16:creationId xmlns:a16="http://schemas.microsoft.com/office/drawing/2014/main" id="{10A2BF10-FA7D-DB0A-8B5C-9DA16E6E86C2}"/>
              </a:ext>
            </a:extLst>
          </p:cNvPr>
          <p:cNvSpPr>
            <a:spLocks noGrp="1"/>
          </p:cNvSpPr>
          <p:nvPr>
            <p:ph type="body" sz="quarter" idx="34" hasCustomPrompt="1"/>
          </p:nvPr>
        </p:nvSpPr>
        <p:spPr>
          <a:xfrm>
            <a:off x="11731544" y="6311199"/>
            <a:ext cx="2819343" cy="1248962"/>
          </a:xfrm>
        </p:spPr>
        <p:txBody>
          <a:bodyPr>
            <a:normAutofit/>
          </a:bodyPr>
          <a:lstStyle>
            <a:lvl3pPr algn="r">
              <a:defRPr sz="2000"/>
            </a:lvl3pPr>
          </a:lstStyle>
          <a:p>
            <a:pPr lvl="2"/>
            <a:r>
              <a:rPr lang="en-GB" dirty="0"/>
              <a:t>Third level</a:t>
            </a:r>
          </a:p>
        </p:txBody>
      </p:sp>
      <p:cxnSp>
        <p:nvCxnSpPr>
          <p:cNvPr id="50" name="Straight Arrow Connector 49">
            <a:extLst>
              <a:ext uri="{FF2B5EF4-FFF2-40B4-BE49-F238E27FC236}">
                <a16:creationId xmlns:a16="http://schemas.microsoft.com/office/drawing/2014/main" id="{C65C651C-85F0-E621-1DEE-119021FE6D01}"/>
              </a:ext>
            </a:extLst>
          </p:cNvPr>
          <p:cNvCxnSpPr>
            <a:cxnSpLocks/>
          </p:cNvCxnSpPr>
          <p:nvPr userDrawn="1"/>
        </p:nvCxnSpPr>
        <p:spPr>
          <a:xfrm>
            <a:off x="1739692" y="7621390"/>
            <a:ext cx="3937236" cy="0"/>
          </a:xfrm>
          <a:prstGeom prst="straightConnector1">
            <a:avLst/>
          </a:prstGeom>
          <a:ln w="15875">
            <a:solidFill>
              <a:schemeClr val="tx1"/>
            </a:solidFill>
            <a:prstDash val="lgDash"/>
            <a:tailEnd type="arrow"/>
          </a:ln>
        </p:spPr>
        <p:style>
          <a:lnRef idx="1">
            <a:schemeClr val="accent1"/>
          </a:lnRef>
          <a:fillRef idx="0">
            <a:schemeClr val="accent1"/>
          </a:fillRef>
          <a:effectRef idx="0">
            <a:schemeClr val="accent1"/>
          </a:effectRef>
          <a:fontRef idx="minor">
            <a:schemeClr val="tx1"/>
          </a:fontRef>
        </p:style>
      </p:cxnSp>
      <p:cxnSp>
        <p:nvCxnSpPr>
          <p:cNvPr id="51" name="Straight Arrow Connector 50">
            <a:extLst>
              <a:ext uri="{FF2B5EF4-FFF2-40B4-BE49-F238E27FC236}">
                <a16:creationId xmlns:a16="http://schemas.microsoft.com/office/drawing/2014/main" id="{CFDBD076-6652-572E-B8E3-52D5D1F3D384}"/>
              </a:ext>
            </a:extLst>
          </p:cNvPr>
          <p:cNvCxnSpPr>
            <a:cxnSpLocks/>
          </p:cNvCxnSpPr>
          <p:nvPr userDrawn="1"/>
        </p:nvCxnSpPr>
        <p:spPr>
          <a:xfrm>
            <a:off x="1739692" y="5474538"/>
            <a:ext cx="2891943" cy="0"/>
          </a:xfrm>
          <a:prstGeom prst="straightConnector1">
            <a:avLst/>
          </a:prstGeom>
          <a:ln w="15875">
            <a:solidFill>
              <a:schemeClr val="tx1"/>
            </a:solidFill>
            <a:prstDash val="lgDash"/>
            <a:tailEnd type="arrow"/>
          </a:ln>
        </p:spPr>
        <p:style>
          <a:lnRef idx="1">
            <a:schemeClr val="accent1"/>
          </a:lnRef>
          <a:fillRef idx="0">
            <a:schemeClr val="accent1"/>
          </a:fillRef>
          <a:effectRef idx="0">
            <a:schemeClr val="accent1"/>
          </a:effectRef>
          <a:fontRef idx="minor">
            <a:schemeClr val="tx1"/>
          </a:fontRef>
        </p:style>
      </p:cxnSp>
      <p:cxnSp>
        <p:nvCxnSpPr>
          <p:cNvPr id="52" name="Straight Arrow Connector 51">
            <a:extLst>
              <a:ext uri="{FF2B5EF4-FFF2-40B4-BE49-F238E27FC236}">
                <a16:creationId xmlns:a16="http://schemas.microsoft.com/office/drawing/2014/main" id="{66100FE7-6207-1265-4812-9760BFF1F4B8}"/>
              </a:ext>
            </a:extLst>
          </p:cNvPr>
          <p:cNvCxnSpPr>
            <a:cxnSpLocks/>
          </p:cNvCxnSpPr>
          <p:nvPr userDrawn="1"/>
        </p:nvCxnSpPr>
        <p:spPr>
          <a:xfrm flipH="1">
            <a:off x="10625275" y="3367442"/>
            <a:ext cx="3937236" cy="0"/>
          </a:xfrm>
          <a:prstGeom prst="straightConnector1">
            <a:avLst/>
          </a:prstGeom>
          <a:ln w="15875">
            <a:solidFill>
              <a:schemeClr val="tx1"/>
            </a:solidFill>
            <a:prstDash val="lgDash"/>
            <a:tailEnd type="arrow"/>
          </a:ln>
        </p:spPr>
        <p:style>
          <a:lnRef idx="1">
            <a:schemeClr val="accent1"/>
          </a:lnRef>
          <a:fillRef idx="0">
            <a:schemeClr val="accent1"/>
          </a:fillRef>
          <a:effectRef idx="0">
            <a:schemeClr val="accent1"/>
          </a:effectRef>
          <a:fontRef idx="minor">
            <a:schemeClr val="tx1"/>
          </a:fontRef>
        </p:style>
      </p:cxnSp>
      <p:cxnSp>
        <p:nvCxnSpPr>
          <p:cNvPr id="53" name="Straight Arrow Connector 52">
            <a:extLst>
              <a:ext uri="{FF2B5EF4-FFF2-40B4-BE49-F238E27FC236}">
                <a16:creationId xmlns:a16="http://schemas.microsoft.com/office/drawing/2014/main" id="{34229332-1479-1945-721A-33E6DF8DCA13}"/>
              </a:ext>
            </a:extLst>
          </p:cNvPr>
          <p:cNvCxnSpPr>
            <a:cxnSpLocks/>
          </p:cNvCxnSpPr>
          <p:nvPr userDrawn="1"/>
        </p:nvCxnSpPr>
        <p:spPr>
          <a:xfrm flipH="1">
            <a:off x="10625275" y="7621390"/>
            <a:ext cx="3937236" cy="0"/>
          </a:xfrm>
          <a:prstGeom prst="straightConnector1">
            <a:avLst/>
          </a:prstGeom>
          <a:ln w="15875">
            <a:solidFill>
              <a:schemeClr val="tx1"/>
            </a:solidFill>
            <a:prstDash val="lgDash"/>
            <a:tailEnd type="arrow"/>
          </a:ln>
        </p:spPr>
        <p:style>
          <a:lnRef idx="1">
            <a:schemeClr val="accent1"/>
          </a:lnRef>
          <a:fillRef idx="0">
            <a:schemeClr val="accent1"/>
          </a:fillRef>
          <a:effectRef idx="0">
            <a:schemeClr val="accent1"/>
          </a:effectRef>
          <a:fontRef idx="minor">
            <a:schemeClr val="tx1"/>
          </a:fontRef>
        </p:style>
      </p:cxnSp>
      <p:cxnSp>
        <p:nvCxnSpPr>
          <p:cNvPr id="54" name="Straight Arrow Connector 53">
            <a:extLst>
              <a:ext uri="{FF2B5EF4-FFF2-40B4-BE49-F238E27FC236}">
                <a16:creationId xmlns:a16="http://schemas.microsoft.com/office/drawing/2014/main" id="{82AF03D1-9FAE-DC30-85D6-B21FBEA0030C}"/>
              </a:ext>
            </a:extLst>
          </p:cNvPr>
          <p:cNvCxnSpPr>
            <a:cxnSpLocks/>
          </p:cNvCxnSpPr>
          <p:nvPr userDrawn="1"/>
        </p:nvCxnSpPr>
        <p:spPr>
          <a:xfrm flipH="1">
            <a:off x="11670568" y="5474538"/>
            <a:ext cx="2891943" cy="0"/>
          </a:xfrm>
          <a:prstGeom prst="straightConnector1">
            <a:avLst/>
          </a:prstGeom>
          <a:ln w="15875">
            <a:solidFill>
              <a:schemeClr val="tx1"/>
            </a:solidFill>
            <a:prstDash val="lgDash"/>
            <a:tailEnd type="arrow"/>
          </a:ln>
        </p:spPr>
        <p:style>
          <a:lnRef idx="1">
            <a:schemeClr val="accent1"/>
          </a:lnRef>
          <a:fillRef idx="0">
            <a:schemeClr val="accent1"/>
          </a:fillRef>
          <a:effectRef idx="0">
            <a:schemeClr val="accent1"/>
          </a:effectRef>
          <a:fontRef idx="minor">
            <a:schemeClr val="tx1"/>
          </a:fontRef>
        </p:style>
      </p:cxnSp>
      <p:cxnSp>
        <p:nvCxnSpPr>
          <p:cNvPr id="55" name="Straight Arrow Connector 54">
            <a:extLst>
              <a:ext uri="{FF2B5EF4-FFF2-40B4-BE49-F238E27FC236}">
                <a16:creationId xmlns:a16="http://schemas.microsoft.com/office/drawing/2014/main" id="{0CED1AF2-4747-06F3-89C5-71B5598EA09A}"/>
              </a:ext>
            </a:extLst>
          </p:cNvPr>
          <p:cNvCxnSpPr>
            <a:cxnSpLocks/>
          </p:cNvCxnSpPr>
          <p:nvPr userDrawn="1"/>
        </p:nvCxnSpPr>
        <p:spPr>
          <a:xfrm flipH="1">
            <a:off x="6383708" y="5241132"/>
            <a:ext cx="406557" cy="0"/>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6" name="Straight Arrow Connector 55">
            <a:extLst>
              <a:ext uri="{FF2B5EF4-FFF2-40B4-BE49-F238E27FC236}">
                <a16:creationId xmlns:a16="http://schemas.microsoft.com/office/drawing/2014/main" id="{EEA40BA7-2165-367F-D693-E4AFAEEBBF6E}"/>
              </a:ext>
            </a:extLst>
          </p:cNvPr>
          <p:cNvCxnSpPr>
            <a:cxnSpLocks/>
          </p:cNvCxnSpPr>
          <p:nvPr userDrawn="1"/>
        </p:nvCxnSpPr>
        <p:spPr>
          <a:xfrm flipH="1" flipV="1">
            <a:off x="7239000" y="3699933"/>
            <a:ext cx="304799" cy="465932"/>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7" name="Straight Arrow Connector 56">
            <a:extLst>
              <a:ext uri="{FF2B5EF4-FFF2-40B4-BE49-F238E27FC236}">
                <a16:creationId xmlns:a16="http://schemas.microsoft.com/office/drawing/2014/main" id="{A7363A19-55CE-31E6-57E3-CF74350DAD84}"/>
              </a:ext>
            </a:extLst>
          </p:cNvPr>
          <p:cNvCxnSpPr>
            <a:cxnSpLocks/>
          </p:cNvCxnSpPr>
          <p:nvPr userDrawn="1"/>
        </p:nvCxnSpPr>
        <p:spPr>
          <a:xfrm rot="10800000" flipH="1" flipV="1">
            <a:off x="8923867" y="6426200"/>
            <a:ext cx="304799" cy="465932"/>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8" name="Straight Arrow Connector 57">
            <a:extLst>
              <a:ext uri="{FF2B5EF4-FFF2-40B4-BE49-F238E27FC236}">
                <a16:creationId xmlns:a16="http://schemas.microsoft.com/office/drawing/2014/main" id="{9B140D2F-B30F-0F5F-20E7-34CD02411307}"/>
              </a:ext>
            </a:extLst>
          </p:cNvPr>
          <p:cNvCxnSpPr>
            <a:cxnSpLocks/>
          </p:cNvCxnSpPr>
          <p:nvPr userDrawn="1"/>
        </p:nvCxnSpPr>
        <p:spPr>
          <a:xfrm rot="3983921" flipH="1" flipV="1">
            <a:off x="8726317" y="3713216"/>
            <a:ext cx="304799" cy="465932"/>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9" name="Straight Arrow Connector 58">
            <a:extLst>
              <a:ext uri="{FF2B5EF4-FFF2-40B4-BE49-F238E27FC236}">
                <a16:creationId xmlns:a16="http://schemas.microsoft.com/office/drawing/2014/main" id="{2F9CB9E8-BB63-41BE-5FC9-5F8C690A49F9}"/>
              </a:ext>
            </a:extLst>
          </p:cNvPr>
          <p:cNvCxnSpPr>
            <a:cxnSpLocks/>
          </p:cNvCxnSpPr>
          <p:nvPr userDrawn="1"/>
        </p:nvCxnSpPr>
        <p:spPr>
          <a:xfrm rot="14783921" flipH="1" flipV="1">
            <a:off x="7049730" y="6441900"/>
            <a:ext cx="304799" cy="465932"/>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5" name="Text Placeholder 14">
            <a:extLst>
              <a:ext uri="{FF2B5EF4-FFF2-40B4-BE49-F238E27FC236}">
                <a16:creationId xmlns:a16="http://schemas.microsoft.com/office/drawing/2014/main" id="{8B9E4BE6-979C-D5A8-74D9-382A97B60886}"/>
              </a:ext>
            </a:extLst>
          </p:cNvPr>
          <p:cNvSpPr>
            <a:spLocks noGrp="1"/>
          </p:cNvSpPr>
          <p:nvPr>
            <p:ph type="body" sz="quarter" idx="35" hasCustomPrompt="1"/>
          </p:nvPr>
        </p:nvSpPr>
        <p:spPr>
          <a:xfrm>
            <a:off x="6181723" y="3846512"/>
            <a:ext cx="1095375" cy="477837"/>
          </a:xfrm>
        </p:spPr>
        <p:txBody>
          <a:bodyPr>
            <a:noAutofit/>
          </a:bodyPr>
          <a:lstStyle>
            <a:lvl3pPr algn="ctr">
              <a:defRPr sz="2000"/>
            </a:lvl3pPr>
          </a:lstStyle>
          <a:p>
            <a:pPr lvl="2"/>
            <a:r>
              <a:rPr lang="en-GB" dirty="0"/>
              <a:t>Third level</a:t>
            </a:r>
          </a:p>
        </p:txBody>
      </p:sp>
      <p:sp>
        <p:nvSpPr>
          <p:cNvPr id="60" name="Text Placeholder 14">
            <a:extLst>
              <a:ext uri="{FF2B5EF4-FFF2-40B4-BE49-F238E27FC236}">
                <a16:creationId xmlns:a16="http://schemas.microsoft.com/office/drawing/2014/main" id="{83A59D01-5DD8-A717-B7C7-A6A0DED88EB5}"/>
              </a:ext>
            </a:extLst>
          </p:cNvPr>
          <p:cNvSpPr>
            <a:spLocks noGrp="1"/>
          </p:cNvSpPr>
          <p:nvPr>
            <p:ph type="body" sz="quarter" idx="36" hasCustomPrompt="1"/>
          </p:nvPr>
        </p:nvSpPr>
        <p:spPr>
          <a:xfrm>
            <a:off x="5095873" y="5946775"/>
            <a:ext cx="1095375" cy="477837"/>
          </a:xfrm>
        </p:spPr>
        <p:txBody>
          <a:bodyPr>
            <a:noAutofit/>
          </a:bodyPr>
          <a:lstStyle>
            <a:lvl3pPr algn="ctr">
              <a:defRPr sz="2000"/>
            </a:lvl3pPr>
          </a:lstStyle>
          <a:p>
            <a:pPr lvl="2"/>
            <a:r>
              <a:rPr lang="en-GB" dirty="0"/>
              <a:t>Third level</a:t>
            </a:r>
          </a:p>
        </p:txBody>
      </p:sp>
      <p:sp>
        <p:nvSpPr>
          <p:cNvPr id="61" name="Text Placeholder 14">
            <a:extLst>
              <a:ext uri="{FF2B5EF4-FFF2-40B4-BE49-F238E27FC236}">
                <a16:creationId xmlns:a16="http://schemas.microsoft.com/office/drawing/2014/main" id="{2D11C18F-A84C-345C-EDA6-EAF628E211F2}"/>
              </a:ext>
            </a:extLst>
          </p:cNvPr>
          <p:cNvSpPr>
            <a:spLocks noGrp="1"/>
          </p:cNvSpPr>
          <p:nvPr>
            <p:ph type="body" sz="quarter" idx="37" hasCustomPrompt="1"/>
          </p:nvPr>
        </p:nvSpPr>
        <p:spPr>
          <a:xfrm>
            <a:off x="10082210" y="5946775"/>
            <a:ext cx="1095375" cy="477837"/>
          </a:xfrm>
        </p:spPr>
        <p:txBody>
          <a:bodyPr>
            <a:noAutofit/>
          </a:bodyPr>
          <a:lstStyle>
            <a:lvl3pPr algn="ctr">
              <a:defRPr sz="2000"/>
            </a:lvl3pPr>
          </a:lstStyle>
          <a:p>
            <a:pPr lvl="2"/>
            <a:r>
              <a:rPr lang="en-GB" dirty="0"/>
              <a:t>Third level</a:t>
            </a:r>
          </a:p>
        </p:txBody>
      </p:sp>
      <p:sp>
        <p:nvSpPr>
          <p:cNvPr id="62" name="Text Placeholder 14">
            <a:extLst>
              <a:ext uri="{FF2B5EF4-FFF2-40B4-BE49-F238E27FC236}">
                <a16:creationId xmlns:a16="http://schemas.microsoft.com/office/drawing/2014/main" id="{33C8378C-1951-ED60-3B30-D06216A3A379}"/>
              </a:ext>
            </a:extLst>
          </p:cNvPr>
          <p:cNvSpPr>
            <a:spLocks noGrp="1"/>
          </p:cNvSpPr>
          <p:nvPr>
            <p:ph type="body" sz="quarter" idx="38" hasCustomPrompt="1"/>
          </p:nvPr>
        </p:nvSpPr>
        <p:spPr>
          <a:xfrm>
            <a:off x="9010648" y="3846512"/>
            <a:ext cx="1095375" cy="477837"/>
          </a:xfrm>
        </p:spPr>
        <p:txBody>
          <a:bodyPr>
            <a:noAutofit/>
          </a:bodyPr>
          <a:lstStyle>
            <a:lvl3pPr algn="ctr">
              <a:defRPr sz="2000"/>
            </a:lvl3pPr>
          </a:lstStyle>
          <a:p>
            <a:pPr lvl="2"/>
            <a:r>
              <a:rPr lang="en-GB" dirty="0"/>
              <a:t>Third level</a:t>
            </a:r>
          </a:p>
        </p:txBody>
      </p:sp>
      <p:sp>
        <p:nvSpPr>
          <p:cNvPr id="63" name="Text Placeholder 14">
            <a:extLst>
              <a:ext uri="{FF2B5EF4-FFF2-40B4-BE49-F238E27FC236}">
                <a16:creationId xmlns:a16="http://schemas.microsoft.com/office/drawing/2014/main" id="{989EF47C-4348-2AF7-0E7B-86139A4A9261}"/>
              </a:ext>
            </a:extLst>
          </p:cNvPr>
          <p:cNvSpPr>
            <a:spLocks noGrp="1"/>
          </p:cNvSpPr>
          <p:nvPr>
            <p:ph type="body" sz="quarter" idx="39" hasCustomPrompt="1"/>
          </p:nvPr>
        </p:nvSpPr>
        <p:spPr>
          <a:xfrm>
            <a:off x="6181723" y="8118475"/>
            <a:ext cx="1095375" cy="477837"/>
          </a:xfrm>
        </p:spPr>
        <p:txBody>
          <a:bodyPr>
            <a:noAutofit/>
          </a:bodyPr>
          <a:lstStyle>
            <a:lvl3pPr algn="ctr">
              <a:defRPr sz="2000"/>
            </a:lvl3pPr>
          </a:lstStyle>
          <a:p>
            <a:pPr lvl="2"/>
            <a:r>
              <a:rPr lang="en-GB" dirty="0"/>
              <a:t>Third level</a:t>
            </a:r>
          </a:p>
        </p:txBody>
      </p:sp>
      <p:sp>
        <p:nvSpPr>
          <p:cNvPr id="64" name="Text Placeholder 14">
            <a:extLst>
              <a:ext uri="{FF2B5EF4-FFF2-40B4-BE49-F238E27FC236}">
                <a16:creationId xmlns:a16="http://schemas.microsoft.com/office/drawing/2014/main" id="{2FAA1139-36D1-9E8E-A798-1FEC940F6FBD}"/>
              </a:ext>
            </a:extLst>
          </p:cNvPr>
          <p:cNvSpPr>
            <a:spLocks noGrp="1"/>
          </p:cNvSpPr>
          <p:nvPr>
            <p:ph type="body" sz="quarter" idx="40" hasCustomPrompt="1"/>
          </p:nvPr>
        </p:nvSpPr>
        <p:spPr>
          <a:xfrm>
            <a:off x="9010648" y="8118475"/>
            <a:ext cx="1095375" cy="477837"/>
          </a:xfrm>
        </p:spPr>
        <p:txBody>
          <a:bodyPr>
            <a:noAutofit/>
          </a:bodyPr>
          <a:lstStyle>
            <a:lvl3pPr algn="ctr">
              <a:defRPr sz="2000"/>
            </a:lvl3pPr>
          </a:lstStyle>
          <a:p>
            <a:pPr lvl="2"/>
            <a:r>
              <a:rPr lang="en-GB" dirty="0"/>
              <a:t>Third level</a:t>
            </a:r>
          </a:p>
        </p:txBody>
      </p:sp>
      <p:sp>
        <p:nvSpPr>
          <p:cNvPr id="65" name="Content Placeholder 6">
            <a:extLst>
              <a:ext uri="{FF2B5EF4-FFF2-40B4-BE49-F238E27FC236}">
                <a16:creationId xmlns:a16="http://schemas.microsoft.com/office/drawing/2014/main" id="{F9FB3AE4-B69A-412A-1B89-DA453FD0A30E}"/>
              </a:ext>
            </a:extLst>
          </p:cNvPr>
          <p:cNvSpPr>
            <a:spLocks noGrp="1"/>
          </p:cNvSpPr>
          <p:nvPr>
            <p:ph sz="quarter" idx="41"/>
          </p:nvPr>
        </p:nvSpPr>
        <p:spPr>
          <a:xfrm>
            <a:off x="6941593" y="4022486"/>
            <a:ext cx="2420843" cy="2420845"/>
          </a:xfrm>
          <a:prstGeom prst="heptagon">
            <a:avLst/>
          </a:prstGeom>
          <a:ln w="28575">
            <a:gradFill flip="none" rotWithShape="1">
              <a:gsLst>
                <a:gs pos="21000">
                  <a:srgbClr val="3DB876"/>
                </a:gs>
                <a:gs pos="100000">
                  <a:srgbClr val="FFD600"/>
                </a:gs>
              </a:gsLst>
              <a:lin ang="18900000" scaled="1"/>
              <a:tileRect/>
            </a:gradFill>
          </a:ln>
        </p:spPr>
        <p:txBody>
          <a:bodyPr/>
          <a:lstStyle>
            <a:lvl1pPr algn="ctr">
              <a:defRPr/>
            </a:lvl1pPr>
            <a:lvl2pPr algn="ctr">
              <a:defRPr/>
            </a:lvl2pPr>
            <a:lvl3pPr algn="ctr">
              <a:defRPr/>
            </a:lvl3pPr>
            <a:lvl4pPr algn="ctr">
              <a:defRPr/>
            </a:lvl4pPr>
            <a:lvl5pPr algn="ctr">
              <a:defRPr/>
            </a:lvl5pPr>
          </a:lstStyle>
          <a:p>
            <a:pPr lvl="0"/>
            <a:r>
              <a:rPr lang="en-GB" dirty="0"/>
              <a:t>Click</a:t>
            </a:r>
            <a:endParaRPr lang="en-US" dirty="0"/>
          </a:p>
        </p:txBody>
      </p:sp>
      <p:sp>
        <p:nvSpPr>
          <p:cNvPr id="37" name="Slide Number Placeholder 5">
            <a:extLst>
              <a:ext uri="{FF2B5EF4-FFF2-40B4-BE49-F238E27FC236}">
                <a16:creationId xmlns:a16="http://schemas.microsoft.com/office/drawing/2014/main" id="{4D1338EB-552F-A42B-DDD4-A4A239606811}"/>
              </a:ext>
            </a:extLst>
          </p:cNvPr>
          <p:cNvSpPr>
            <a:spLocks noGrp="1"/>
          </p:cNvSpPr>
          <p:nvPr>
            <p:ph type="sldNum" sz="quarter" idx="12"/>
          </p:nvPr>
        </p:nvSpPr>
        <p:spPr>
          <a:xfrm>
            <a:off x="15550321" y="680297"/>
            <a:ext cx="539750" cy="486833"/>
          </a:xfrm>
        </p:spPr>
        <p:txBody>
          <a:bodyPr/>
          <a:lstStyle>
            <a:lvl1pPr algn="l">
              <a:defRPr/>
            </a:lvl1pPr>
          </a:lstStyle>
          <a:p>
            <a:fld id="{03DFB89B-1973-AD4A-A045-E94CB24D8D75}" type="slidenum">
              <a:rPr lang="en-US" smtClean="0"/>
              <a:pPr/>
              <a:t>‹#›</a:t>
            </a:fld>
            <a:endParaRPr lang="en-US" dirty="0"/>
          </a:p>
        </p:txBody>
      </p:sp>
    </p:spTree>
    <p:extLst>
      <p:ext uri="{BB962C8B-B14F-4D97-AF65-F5344CB8AC3E}">
        <p14:creationId xmlns:p14="http://schemas.microsoft.com/office/powerpoint/2010/main" val="299565486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B_Circle_wayfinding">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5" name="Footer Placeholder 4"/>
          <p:cNvSpPr>
            <a:spLocks noGrp="1"/>
          </p:cNvSpPr>
          <p:nvPr>
            <p:ph type="ftr" sz="quarter" idx="11"/>
          </p:nvPr>
        </p:nvSpPr>
        <p:spPr>
          <a:xfrm>
            <a:off x="10393555" y="680297"/>
            <a:ext cx="5213782" cy="486833"/>
          </a:xfrm>
        </p:spPr>
        <p:txBody>
          <a:bodyPr/>
          <a:lstStyle/>
          <a:p>
            <a:r>
              <a:rPr lang="en-US" dirty="0"/>
              <a:t>Sustainability  |</a:t>
            </a:r>
          </a:p>
        </p:txBody>
      </p:sp>
      <p:sp>
        <p:nvSpPr>
          <p:cNvPr id="7" name="Content Placeholder 6">
            <a:extLst>
              <a:ext uri="{FF2B5EF4-FFF2-40B4-BE49-F238E27FC236}">
                <a16:creationId xmlns:a16="http://schemas.microsoft.com/office/drawing/2014/main" id="{359D5E6F-BC20-EFE3-17D8-F28F6D08EEA8}"/>
              </a:ext>
            </a:extLst>
          </p:cNvPr>
          <p:cNvSpPr>
            <a:spLocks noGrp="1"/>
          </p:cNvSpPr>
          <p:nvPr>
            <p:ph sz="quarter" idx="13"/>
          </p:nvPr>
        </p:nvSpPr>
        <p:spPr>
          <a:xfrm>
            <a:off x="6105996" y="2572088"/>
            <a:ext cx="1248961" cy="1248962"/>
          </a:xfrm>
          <a:prstGeom prst="heptagon">
            <a:avLst/>
          </a:prstGeom>
          <a:ln w="28575">
            <a:gradFill flip="none" rotWithShape="1">
              <a:gsLst>
                <a:gs pos="21000">
                  <a:srgbClr val="3DB876"/>
                </a:gs>
                <a:gs pos="100000">
                  <a:srgbClr val="FFD600"/>
                </a:gs>
              </a:gsLst>
              <a:lin ang="18900000" scaled="1"/>
              <a:tileRect/>
            </a:gradFill>
          </a:ln>
        </p:spPr>
        <p:txBody>
          <a:bodyPr/>
          <a:lstStyle>
            <a:lvl1pPr algn="ctr">
              <a:defRPr/>
            </a:lvl1pPr>
            <a:lvl2pPr algn="ctr">
              <a:defRPr/>
            </a:lvl2pPr>
            <a:lvl3pPr algn="ctr">
              <a:defRPr/>
            </a:lvl3pPr>
            <a:lvl4pPr algn="ctr">
              <a:defRPr/>
            </a:lvl4pPr>
            <a:lvl5pPr algn="ctr">
              <a:defRPr/>
            </a:lvl5pPr>
          </a:lstStyle>
          <a:p>
            <a:pPr lvl="0"/>
            <a:r>
              <a:rPr lang="en-GB" dirty="0"/>
              <a:t>Click</a:t>
            </a:r>
            <a:endParaRPr lang="en-US" dirty="0"/>
          </a:p>
        </p:txBody>
      </p:sp>
      <p:cxnSp>
        <p:nvCxnSpPr>
          <p:cNvPr id="25" name="Straight Arrow Connector 24">
            <a:extLst>
              <a:ext uri="{FF2B5EF4-FFF2-40B4-BE49-F238E27FC236}">
                <a16:creationId xmlns:a16="http://schemas.microsoft.com/office/drawing/2014/main" id="{1EEBE850-DD37-DC83-58E8-28BF54123E31}"/>
              </a:ext>
            </a:extLst>
          </p:cNvPr>
          <p:cNvCxnSpPr>
            <a:cxnSpLocks/>
          </p:cNvCxnSpPr>
          <p:nvPr userDrawn="1"/>
        </p:nvCxnSpPr>
        <p:spPr>
          <a:xfrm>
            <a:off x="1739692" y="3367442"/>
            <a:ext cx="3937236" cy="0"/>
          </a:xfrm>
          <a:prstGeom prst="straightConnector1">
            <a:avLst/>
          </a:prstGeom>
          <a:ln w="15875">
            <a:solidFill>
              <a:schemeClr val="tx1"/>
            </a:solidFill>
            <a:prstDash val="lgDash"/>
            <a:tailEnd type="arrow"/>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0E1B45A5-FFBE-AC7A-EC28-6FB9B7F8EF35}"/>
              </a:ext>
            </a:extLst>
          </p:cNvPr>
          <p:cNvCxnSpPr>
            <a:cxnSpLocks/>
          </p:cNvCxnSpPr>
          <p:nvPr userDrawn="1"/>
        </p:nvCxnSpPr>
        <p:spPr>
          <a:xfrm>
            <a:off x="9499443" y="5241132"/>
            <a:ext cx="406557" cy="0"/>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0" name="Text Placeholder 29">
            <a:extLst>
              <a:ext uri="{FF2B5EF4-FFF2-40B4-BE49-F238E27FC236}">
                <a16:creationId xmlns:a16="http://schemas.microsoft.com/office/drawing/2014/main" id="{81F7BC98-7CD0-684B-3592-45A710A2AE6D}"/>
              </a:ext>
            </a:extLst>
          </p:cNvPr>
          <p:cNvSpPr>
            <a:spLocks noGrp="1"/>
          </p:cNvSpPr>
          <p:nvPr>
            <p:ph type="body" sz="quarter" idx="19" hasCustomPrompt="1"/>
          </p:nvPr>
        </p:nvSpPr>
        <p:spPr>
          <a:xfrm>
            <a:off x="1680058" y="2620098"/>
            <a:ext cx="2454620" cy="728127"/>
          </a:xfrm>
        </p:spPr>
        <p:txBody>
          <a:bodyPr>
            <a:normAutofit/>
          </a:bodyPr>
          <a:lstStyle>
            <a:lvl3pPr>
              <a:defRPr sz="2000"/>
            </a:lvl3pPr>
          </a:lstStyle>
          <a:p>
            <a:pPr lvl="2"/>
            <a:r>
              <a:rPr lang="en-GB" dirty="0"/>
              <a:t>Third level</a:t>
            </a:r>
          </a:p>
        </p:txBody>
      </p:sp>
      <p:sp>
        <p:nvSpPr>
          <p:cNvPr id="36" name="Content Placeholder 6">
            <a:extLst>
              <a:ext uri="{FF2B5EF4-FFF2-40B4-BE49-F238E27FC236}">
                <a16:creationId xmlns:a16="http://schemas.microsoft.com/office/drawing/2014/main" id="{9BD53FD8-6756-B197-AA77-7F2E0ABE3978}"/>
              </a:ext>
            </a:extLst>
          </p:cNvPr>
          <p:cNvSpPr>
            <a:spLocks noGrp="1"/>
          </p:cNvSpPr>
          <p:nvPr>
            <p:ph sz="quarter" idx="25"/>
          </p:nvPr>
        </p:nvSpPr>
        <p:spPr>
          <a:xfrm>
            <a:off x="8928709" y="2572088"/>
            <a:ext cx="1248961" cy="1248962"/>
          </a:xfrm>
          <a:prstGeom prst="heptagon">
            <a:avLst/>
          </a:prstGeom>
          <a:ln w="28575">
            <a:gradFill flip="none" rotWithShape="1">
              <a:gsLst>
                <a:gs pos="21000">
                  <a:srgbClr val="3DB876"/>
                </a:gs>
                <a:gs pos="100000">
                  <a:srgbClr val="FFD600"/>
                </a:gs>
              </a:gsLst>
              <a:lin ang="18900000" scaled="1"/>
              <a:tileRect/>
            </a:gradFill>
          </a:ln>
        </p:spPr>
        <p:txBody>
          <a:bodyPr/>
          <a:lstStyle>
            <a:lvl1pPr algn="ctr">
              <a:defRPr/>
            </a:lvl1pPr>
            <a:lvl2pPr algn="ctr">
              <a:defRPr/>
            </a:lvl2pPr>
            <a:lvl3pPr algn="ctr">
              <a:defRPr/>
            </a:lvl3pPr>
            <a:lvl4pPr algn="ctr">
              <a:defRPr/>
            </a:lvl4pPr>
            <a:lvl5pPr algn="ctr">
              <a:defRPr/>
            </a:lvl5pPr>
          </a:lstStyle>
          <a:p>
            <a:pPr lvl="0"/>
            <a:r>
              <a:rPr lang="en-GB" dirty="0"/>
              <a:t>Click</a:t>
            </a:r>
            <a:endParaRPr lang="en-US" dirty="0"/>
          </a:p>
        </p:txBody>
      </p:sp>
      <p:sp>
        <p:nvSpPr>
          <p:cNvPr id="40" name="Content Placeholder 6">
            <a:extLst>
              <a:ext uri="{FF2B5EF4-FFF2-40B4-BE49-F238E27FC236}">
                <a16:creationId xmlns:a16="http://schemas.microsoft.com/office/drawing/2014/main" id="{1A04E5D9-C80A-EFE1-C276-F91333F4D45C}"/>
              </a:ext>
            </a:extLst>
          </p:cNvPr>
          <p:cNvSpPr>
            <a:spLocks noGrp="1"/>
          </p:cNvSpPr>
          <p:nvPr>
            <p:ph sz="quarter" idx="26"/>
          </p:nvPr>
        </p:nvSpPr>
        <p:spPr>
          <a:xfrm>
            <a:off x="5052448" y="4639427"/>
            <a:ext cx="1248961" cy="1248962"/>
          </a:xfrm>
          <a:prstGeom prst="heptagon">
            <a:avLst/>
          </a:prstGeom>
          <a:ln w="28575">
            <a:gradFill flip="none" rotWithShape="1">
              <a:gsLst>
                <a:gs pos="21000">
                  <a:srgbClr val="3DB876"/>
                </a:gs>
                <a:gs pos="100000">
                  <a:srgbClr val="FFD600"/>
                </a:gs>
              </a:gsLst>
              <a:lin ang="18900000" scaled="1"/>
              <a:tileRect/>
            </a:gradFill>
          </a:ln>
        </p:spPr>
        <p:txBody>
          <a:bodyPr/>
          <a:lstStyle>
            <a:lvl1pPr algn="ctr">
              <a:defRPr/>
            </a:lvl1pPr>
            <a:lvl2pPr algn="ctr">
              <a:defRPr/>
            </a:lvl2pPr>
            <a:lvl3pPr algn="ctr">
              <a:defRPr/>
            </a:lvl3pPr>
            <a:lvl4pPr algn="ctr">
              <a:defRPr/>
            </a:lvl4pPr>
            <a:lvl5pPr algn="ctr">
              <a:defRPr/>
            </a:lvl5pPr>
          </a:lstStyle>
          <a:p>
            <a:pPr lvl="0"/>
            <a:r>
              <a:rPr lang="en-GB" dirty="0"/>
              <a:t>Click</a:t>
            </a:r>
            <a:endParaRPr lang="en-US" dirty="0"/>
          </a:p>
        </p:txBody>
      </p:sp>
      <p:sp>
        <p:nvSpPr>
          <p:cNvPr id="42" name="Content Placeholder 6">
            <a:extLst>
              <a:ext uri="{FF2B5EF4-FFF2-40B4-BE49-F238E27FC236}">
                <a16:creationId xmlns:a16="http://schemas.microsoft.com/office/drawing/2014/main" id="{61582187-C950-23D1-0839-5517C2AFD175}"/>
              </a:ext>
            </a:extLst>
          </p:cNvPr>
          <p:cNvSpPr>
            <a:spLocks noGrp="1"/>
          </p:cNvSpPr>
          <p:nvPr>
            <p:ph sz="quarter" idx="27"/>
          </p:nvPr>
        </p:nvSpPr>
        <p:spPr>
          <a:xfrm>
            <a:off x="9982257" y="4639427"/>
            <a:ext cx="1248961" cy="1248962"/>
          </a:xfrm>
          <a:prstGeom prst="heptagon">
            <a:avLst/>
          </a:prstGeom>
          <a:ln w="28575">
            <a:gradFill flip="none" rotWithShape="1">
              <a:gsLst>
                <a:gs pos="21000">
                  <a:srgbClr val="3DB876"/>
                </a:gs>
                <a:gs pos="100000">
                  <a:srgbClr val="FFD600"/>
                </a:gs>
              </a:gsLst>
              <a:lin ang="18900000" scaled="1"/>
              <a:tileRect/>
            </a:gradFill>
          </a:ln>
        </p:spPr>
        <p:txBody>
          <a:bodyPr/>
          <a:lstStyle>
            <a:lvl1pPr algn="ctr">
              <a:defRPr/>
            </a:lvl1pPr>
            <a:lvl2pPr algn="ctr">
              <a:defRPr/>
            </a:lvl2pPr>
            <a:lvl3pPr algn="ctr">
              <a:defRPr/>
            </a:lvl3pPr>
            <a:lvl4pPr algn="ctr">
              <a:defRPr/>
            </a:lvl4pPr>
            <a:lvl5pPr algn="ctr">
              <a:defRPr/>
            </a:lvl5pPr>
          </a:lstStyle>
          <a:p>
            <a:pPr lvl="0"/>
            <a:r>
              <a:rPr lang="en-GB" dirty="0"/>
              <a:t>Click</a:t>
            </a:r>
            <a:endParaRPr lang="en-US" dirty="0"/>
          </a:p>
        </p:txBody>
      </p:sp>
      <p:sp>
        <p:nvSpPr>
          <p:cNvPr id="43" name="Content Placeholder 6">
            <a:extLst>
              <a:ext uri="{FF2B5EF4-FFF2-40B4-BE49-F238E27FC236}">
                <a16:creationId xmlns:a16="http://schemas.microsoft.com/office/drawing/2014/main" id="{F971CA1C-4DFA-F19E-ED92-E067DA4CB826}"/>
              </a:ext>
            </a:extLst>
          </p:cNvPr>
          <p:cNvSpPr>
            <a:spLocks noGrp="1"/>
          </p:cNvSpPr>
          <p:nvPr>
            <p:ph sz="quarter" idx="28"/>
          </p:nvPr>
        </p:nvSpPr>
        <p:spPr>
          <a:xfrm>
            <a:off x="6086118" y="6865794"/>
            <a:ext cx="1248961" cy="1248962"/>
          </a:xfrm>
          <a:prstGeom prst="heptagon">
            <a:avLst/>
          </a:prstGeom>
          <a:ln w="28575">
            <a:gradFill flip="none" rotWithShape="1">
              <a:gsLst>
                <a:gs pos="21000">
                  <a:srgbClr val="3DB876"/>
                </a:gs>
                <a:gs pos="100000">
                  <a:srgbClr val="FFD600"/>
                </a:gs>
              </a:gsLst>
              <a:lin ang="18900000" scaled="1"/>
              <a:tileRect/>
            </a:gradFill>
          </a:ln>
        </p:spPr>
        <p:txBody>
          <a:bodyPr/>
          <a:lstStyle>
            <a:lvl1pPr algn="ctr">
              <a:defRPr/>
            </a:lvl1pPr>
            <a:lvl2pPr algn="ctr">
              <a:defRPr/>
            </a:lvl2pPr>
            <a:lvl3pPr algn="ctr">
              <a:defRPr/>
            </a:lvl3pPr>
            <a:lvl4pPr algn="ctr">
              <a:defRPr/>
            </a:lvl4pPr>
            <a:lvl5pPr algn="ctr">
              <a:defRPr/>
            </a:lvl5pPr>
          </a:lstStyle>
          <a:p>
            <a:pPr lvl="0"/>
            <a:r>
              <a:rPr lang="en-GB" dirty="0"/>
              <a:t>Click</a:t>
            </a:r>
            <a:endParaRPr lang="en-US" dirty="0"/>
          </a:p>
        </p:txBody>
      </p:sp>
      <p:sp>
        <p:nvSpPr>
          <p:cNvPr id="44" name="Content Placeholder 6">
            <a:extLst>
              <a:ext uri="{FF2B5EF4-FFF2-40B4-BE49-F238E27FC236}">
                <a16:creationId xmlns:a16="http://schemas.microsoft.com/office/drawing/2014/main" id="{3A521E46-A923-2D99-35D6-7D85DC2D3920}"/>
              </a:ext>
            </a:extLst>
          </p:cNvPr>
          <p:cNvSpPr>
            <a:spLocks noGrp="1"/>
          </p:cNvSpPr>
          <p:nvPr>
            <p:ph sz="quarter" idx="29"/>
          </p:nvPr>
        </p:nvSpPr>
        <p:spPr>
          <a:xfrm>
            <a:off x="8908831" y="6865794"/>
            <a:ext cx="1248961" cy="1248962"/>
          </a:xfrm>
          <a:prstGeom prst="heptagon">
            <a:avLst/>
          </a:prstGeom>
          <a:ln w="28575">
            <a:gradFill flip="none" rotWithShape="1">
              <a:gsLst>
                <a:gs pos="21000">
                  <a:srgbClr val="3DB876"/>
                </a:gs>
                <a:gs pos="100000">
                  <a:srgbClr val="FFD600"/>
                </a:gs>
              </a:gsLst>
              <a:lin ang="18900000" scaled="1"/>
              <a:tileRect/>
            </a:gradFill>
          </a:ln>
        </p:spPr>
        <p:txBody>
          <a:bodyPr/>
          <a:lstStyle>
            <a:lvl1pPr algn="ctr">
              <a:defRPr/>
            </a:lvl1pPr>
            <a:lvl2pPr algn="ctr">
              <a:defRPr/>
            </a:lvl2pPr>
            <a:lvl3pPr algn="ctr">
              <a:defRPr/>
            </a:lvl3pPr>
            <a:lvl4pPr algn="ctr">
              <a:defRPr/>
            </a:lvl4pPr>
            <a:lvl5pPr algn="ctr">
              <a:defRPr/>
            </a:lvl5pPr>
          </a:lstStyle>
          <a:p>
            <a:pPr lvl="0"/>
            <a:r>
              <a:rPr lang="en-GB" dirty="0"/>
              <a:t>Click</a:t>
            </a:r>
            <a:endParaRPr lang="en-US" dirty="0"/>
          </a:p>
        </p:txBody>
      </p:sp>
      <p:sp>
        <p:nvSpPr>
          <p:cNvPr id="45" name="Text Placeholder 29">
            <a:extLst>
              <a:ext uri="{FF2B5EF4-FFF2-40B4-BE49-F238E27FC236}">
                <a16:creationId xmlns:a16="http://schemas.microsoft.com/office/drawing/2014/main" id="{F7CE3C6F-1FA0-DA7F-2FA4-A04E7B3B7156}"/>
              </a:ext>
            </a:extLst>
          </p:cNvPr>
          <p:cNvSpPr>
            <a:spLocks noGrp="1"/>
          </p:cNvSpPr>
          <p:nvPr>
            <p:ph type="body" sz="quarter" idx="30" hasCustomPrompt="1"/>
          </p:nvPr>
        </p:nvSpPr>
        <p:spPr>
          <a:xfrm>
            <a:off x="1680058" y="5085002"/>
            <a:ext cx="2454620" cy="728127"/>
          </a:xfrm>
        </p:spPr>
        <p:txBody>
          <a:bodyPr>
            <a:normAutofit/>
          </a:bodyPr>
          <a:lstStyle>
            <a:lvl3pPr>
              <a:defRPr sz="2000"/>
            </a:lvl3pPr>
          </a:lstStyle>
          <a:p>
            <a:pPr lvl="2"/>
            <a:r>
              <a:rPr lang="en-GB" dirty="0"/>
              <a:t>Third level</a:t>
            </a:r>
          </a:p>
        </p:txBody>
      </p:sp>
      <p:sp>
        <p:nvSpPr>
          <p:cNvPr id="46" name="Text Placeholder 29">
            <a:extLst>
              <a:ext uri="{FF2B5EF4-FFF2-40B4-BE49-F238E27FC236}">
                <a16:creationId xmlns:a16="http://schemas.microsoft.com/office/drawing/2014/main" id="{50F7EE94-136E-1FB1-B82C-21C0484F97E9}"/>
              </a:ext>
            </a:extLst>
          </p:cNvPr>
          <p:cNvSpPr>
            <a:spLocks noGrp="1"/>
          </p:cNvSpPr>
          <p:nvPr>
            <p:ph type="body" sz="quarter" idx="31" hasCustomPrompt="1"/>
          </p:nvPr>
        </p:nvSpPr>
        <p:spPr>
          <a:xfrm>
            <a:off x="1680058" y="6913802"/>
            <a:ext cx="2454620" cy="728127"/>
          </a:xfrm>
        </p:spPr>
        <p:txBody>
          <a:bodyPr>
            <a:normAutofit/>
          </a:bodyPr>
          <a:lstStyle>
            <a:lvl3pPr>
              <a:defRPr sz="2000"/>
            </a:lvl3pPr>
          </a:lstStyle>
          <a:p>
            <a:pPr lvl="2"/>
            <a:r>
              <a:rPr lang="en-GB" dirty="0"/>
              <a:t>Third level</a:t>
            </a:r>
          </a:p>
        </p:txBody>
      </p:sp>
      <p:sp>
        <p:nvSpPr>
          <p:cNvPr id="47" name="Text Placeholder 29">
            <a:extLst>
              <a:ext uri="{FF2B5EF4-FFF2-40B4-BE49-F238E27FC236}">
                <a16:creationId xmlns:a16="http://schemas.microsoft.com/office/drawing/2014/main" id="{540F7EE4-4A52-4084-029A-31A5AD57310F}"/>
              </a:ext>
            </a:extLst>
          </p:cNvPr>
          <p:cNvSpPr>
            <a:spLocks noGrp="1"/>
          </p:cNvSpPr>
          <p:nvPr>
            <p:ph type="body" sz="quarter" idx="32" hasCustomPrompt="1"/>
          </p:nvPr>
        </p:nvSpPr>
        <p:spPr>
          <a:xfrm>
            <a:off x="11529391" y="2361680"/>
            <a:ext cx="3021496" cy="1020046"/>
          </a:xfrm>
        </p:spPr>
        <p:txBody>
          <a:bodyPr>
            <a:normAutofit/>
          </a:bodyPr>
          <a:lstStyle>
            <a:lvl3pPr algn="r">
              <a:defRPr sz="2000"/>
            </a:lvl3pPr>
          </a:lstStyle>
          <a:p>
            <a:pPr lvl="2"/>
            <a:r>
              <a:rPr lang="en-GB" dirty="0"/>
              <a:t>Third level</a:t>
            </a:r>
          </a:p>
        </p:txBody>
      </p:sp>
      <p:sp>
        <p:nvSpPr>
          <p:cNvPr id="48" name="Text Placeholder 29">
            <a:extLst>
              <a:ext uri="{FF2B5EF4-FFF2-40B4-BE49-F238E27FC236}">
                <a16:creationId xmlns:a16="http://schemas.microsoft.com/office/drawing/2014/main" id="{1FEAA1E0-3D33-F422-6FF6-9C8A6D5EC890}"/>
              </a:ext>
            </a:extLst>
          </p:cNvPr>
          <p:cNvSpPr>
            <a:spLocks noGrp="1"/>
          </p:cNvSpPr>
          <p:nvPr>
            <p:ph type="body" sz="quarter" idx="33" hasCustomPrompt="1"/>
          </p:nvPr>
        </p:nvSpPr>
        <p:spPr>
          <a:xfrm>
            <a:off x="12096267" y="4482399"/>
            <a:ext cx="2454620" cy="1020040"/>
          </a:xfrm>
        </p:spPr>
        <p:txBody>
          <a:bodyPr>
            <a:normAutofit/>
          </a:bodyPr>
          <a:lstStyle>
            <a:lvl3pPr algn="r">
              <a:defRPr sz="2000"/>
            </a:lvl3pPr>
          </a:lstStyle>
          <a:p>
            <a:pPr lvl="2"/>
            <a:r>
              <a:rPr lang="en-GB" dirty="0"/>
              <a:t>Third level</a:t>
            </a:r>
          </a:p>
        </p:txBody>
      </p:sp>
      <p:sp>
        <p:nvSpPr>
          <p:cNvPr id="49" name="Text Placeholder 29">
            <a:extLst>
              <a:ext uri="{FF2B5EF4-FFF2-40B4-BE49-F238E27FC236}">
                <a16:creationId xmlns:a16="http://schemas.microsoft.com/office/drawing/2014/main" id="{10A2BF10-FA7D-DB0A-8B5C-9DA16E6E86C2}"/>
              </a:ext>
            </a:extLst>
          </p:cNvPr>
          <p:cNvSpPr>
            <a:spLocks noGrp="1"/>
          </p:cNvSpPr>
          <p:nvPr>
            <p:ph type="body" sz="quarter" idx="34" hasCustomPrompt="1"/>
          </p:nvPr>
        </p:nvSpPr>
        <p:spPr>
          <a:xfrm>
            <a:off x="11731544" y="6311199"/>
            <a:ext cx="2819343" cy="1248962"/>
          </a:xfrm>
        </p:spPr>
        <p:txBody>
          <a:bodyPr>
            <a:normAutofit/>
          </a:bodyPr>
          <a:lstStyle>
            <a:lvl3pPr algn="r">
              <a:defRPr sz="2000"/>
            </a:lvl3pPr>
          </a:lstStyle>
          <a:p>
            <a:pPr lvl="2"/>
            <a:r>
              <a:rPr lang="en-GB" dirty="0"/>
              <a:t>Third level</a:t>
            </a:r>
          </a:p>
        </p:txBody>
      </p:sp>
      <p:cxnSp>
        <p:nvCxnSpPr>
          <p:cNvPr id="50" name="Straight Arrow Connector 49">
            <a:extLst>
              <a:ext uri="{FF2B5EF4-FFF2-40B4-BE49-F238E27FC236}">
                <a16:creationId xmlns:a16="http://schemas.microsoft.com/office/drawing/2014/main" id="{C65C651C-85F0-E621-1DEE-119021FE6D01}"/>
              </a:ext>
            </a:extLst>
          </p:cNvPr>
          <p:cNvCxnSpPr>
            <a:cxnSpLocks/>
          </p:cNvCxnSpPr>
          <p:nvPr userDrawn="1"/>
        </p:nvCxnSpPr>
        <p:spPr>
          <a:xfrm>
            <a:off x="1739692" y="7621390"/>
            <a:ext cx="3937236" cy="0"/>
          </a:xfrm>
          <a:prstGeom prst="straightConnector1">
            <a:avLst/>
          </a:prstGeom>
          <a:ln w="15875">
            <a:solidFill>
              <a:schemeClr val="tx1"/>
            </a:solidFill>
            <a:prstDash val="lgDash"/>
            <a:tailEnd type="arrow"/>
          </a:ln>
        </p:spPr>
        <p:style>
          <a:lnRef idx="1">
            <a:schemeClr val="accent1"/>
          </a:lnRef>
          <a:fillRef idx="0">
            <a:schemeClr val="accent1"/>
          </a:fillRef>
          <a:effectRef idx="0">
            <a:schemeClr val="accent1"/>
          </a:effectRef>
          <a:fontRef idx="minor">
            <a:schemeClr val="tx1"/>
          </a:fontRef>
        </p:style>
      </p:cxnSp>
      <p:cxnSp>
        <p:nvCxnSpPr>
          <p:cNvPr id="51" name="Straight Arrow Connector 50">
            <a:extLst>
              <a:ext uri="{FF2B5EF4-FFF2-40B4-BE49-F238E27FC236}">
                <a16:creationId xmlns:a16="http://schemas.microsoft.com/office/drawing/2014/main" id="{CFDBD076-6652-572E-B8E3-52D5D1F3D384}"/>
              </a:ext>
            </a:extLst>
          </p:cNvPr>
          <p:cNvCxnSpPr>
            <a:cxnSpLocks/>
          </p:cNvCxnSpPr>
          <p:nvPr userDrawn="1"/>
        </p:nvCxnSpPr>
        <p:spPr>
          <a:xfrm>
            <a:off x="1739692" y="5474538"/>
            <a:ext cx="2891943" cy="0"/>
          </a:xfrm>
          <a:prstGeom prst="straightConnector1">
            <a:avLst/>
          </a:prstGeom>
          <a:ln w="15875">
            <a:solidFill>
              <a:schemeClr val="tx1"/>
            </a:solidFill>
            <a:prstDash val="lgDash"/>
            <a:tailEnd type="arrow"/>
          </a:ln>
        </p:spPr>
        <p:style>
          <a:lnRef idx="1">
            <a:schemeClr val="accent1"/>
          </a:lnRef>
          <a:fillRef idx="0">
            <a:schemeClr val="accent1"/>
          </a:fillRef>
          <a:effectRef idx="0">
            <a:schemeClr val="accent1"/>
          </a:effectRef>
          <a:fontRef idx="minor">
            <a:schemeClr val="tx1"/>
          </a:fontRef>
        </p:style>
      </p:cxnSp>
      <p:cxnSp>
        <p:nvCxnSpPr>
          <p:cNvPr id="52" name="Straight Arrow Connector 51">
            <a:extLst>
              <a:ext uri="{FF2B5EF4-FFF2-40B4-BE49-F238E27FC236}">
                <a16:creationId xmlns:a16="http://schemas.microsoft.com/office/drawing/2014/main" id="{66100FE7-6207-1265-4812-9760BFF1F4B8}"/>
              </a:ext>
            </a:extLst>
          </p:cNvPr>
          <p:cNvCxnSpPr>
            <a:cxnSpLocks/>
          </p:cNvCxnSpPr>
          <p:nvPr userDrawn="1"/>
        </p:nvCxnSpPr>
        <p:spPr>
          <a:xfrm flipH="1">
            <a:off x="10625275" y="3367442"/>
            <a:ext cx="3937236" cy="0"/>
          </a:xfrm>
          <a:prstGeom prst="straightConnector1">
            <a:avLst/>
          </a:prstGeom>
          <a:ln w="15875">
            <a:solidFill>
              <a:schemeClr val="tx1"/>
            </a:solidFill>
            <a:prstDash val="lgDash"/>
            <a:tailEnd type="arrow"/>
          </a:ln>
        </p:spPr>
        <p:style>
          <a:lnRef idx="1">
            <a:schemeClr val="accent1"/>
          </a:lnRef>
          <a:fillRef idx="0">
            <a:schemeClr val="accent1"/>
          </a:fillRef>
          <a:effectRef idx="0">
            <a:schemeClr val="accent1"/>
          </a:effectRef>
          <a:fontRef idx="minor">
            <a:schemeClr val="tx1"/>
          </a:fontRef>
        </p:style>
      </p:cxnSp>
      <p:cxnSp>
        <p:nvCxnSpPr>
          <p:cNvPr id="53" name="Straight Arrow Connector 52">
            <a:extLst>
              <a:ext uri="{FF2B5EF4-FFF2-40B4-BE49-F238E27FC236}">
                <a16:creationId xmlns:a16="http://schemas.microsoft.com/office/drawing/2014/main" id="{34229332-1479-1945-721A-33E6DF8DCA13}"/>
              </a:ext>
            </a:extLst>
          </p:cNvPr>
          <p:cNvCxnSpPr>
            <a:cxnSpLocks/>
          </p:cNvCxnSpPr>
          <p:nvPr userDrawn="1"/>
        </p:nvCxnSpPr>
        <p:spPr>
          <a:xfrm flipH="1">
            <a:off x="10625275" y="7621390"/>
            <a:ext cx="3937236" cy="0"/>
          </a:xfrm>
          <a:prstGeom prst="straightConnector1">
            <a:avLst/>
          </a:prstGeom>
          <a:ln w="15875">
            <a:solidFill>
              <a:schemeClr val="tx1"/>
            </a:solidFill>
            <a:prstDash val="lgDash"/>
            <a:tailEnd type="arrow"/>
          </a:ln>
        </p:spPr>
        <p:style>
          <a:lnRef idx="1">
            <a:schemeClr val="accent1"/>
          </a:lnRef>
          <a:fillRef idx="0">
            <a:schemeClr val="accent1"/>
          </a:fillRef>
          <a:effectRef idx="0">
            <a:schemeClr val="accent1"/>
          </a:effectRef>
          <a:fontRef idx="minor">
            <a:schemeClr val="tx1"/>
          </a:fontRef>
        </p:style>
      </p:cxnSp>
      <p:cxnSp>
        <p:nvCxnSpPr>
          <p:cNvPr id="54" name="Straight Arrow Connector 53">
            <a:extLst>
              <a:ext uri="{FF2B5EF4-FFF2-40B4-BE49-F238E27FC236}">
                <a16:creationId xmlns:a16="http://schemas.microsoft.com/office/drawing/2014/main" id="{82AF03D1-9FAE-DC30-85D6-B21FBEA0030C}"/>
              </a:ext>
            </a:extLst>
          </p:cNvPr>
          <p:cNvCxnSpPr>
            <a:cxnSpLocks/>
          </p:cNvCxnSpPr>
          <p:nvPr userDrawn="1"/>
        </p:nvCxnSpPr>
        <p:spPr>
          <a:xfrm flipH="1">
            <a:off x="11670568" y="5474538"/>
            <a:ext cx="2891943" cy="0"/>
          </a:xfrm>
          <a:prstGeom prst="straightConnector1">
            <a:avLst/>
          </a:prstGeom>
          <a:ln w="15875">
            <a:solidFill>
              <a:schemeClr val="tx1"/>
            </a:solidFill>
            <a:prstDash val="lgDash"/>
            <a:tailEnd type="arrow"/>
          </a:ln>
        </p:spPr>
        <p:style>
          <a:lnRef idx="1">
            <a:schemeClr val="accent1"/>
          </a:lnRef>
          <a:fillRef idx="0">
            <a:schemeClr val="accent1"/>
          </a:fillRef>
          <a:effectRef idx="0">
            <a:schemeClr val="accent1"/>
          </a:effectRef>
          <a:fontRef idx="minor">
            <a:schemeClr val="tx1"/>
          </a:fontRef>
        </p:style>
      </p:cxnSp>
      <p:cxnSp>
        <p:nvCxnSpPr>
          <p:cNvPr id="55" name="Straight Arrow Connector 54">
            <a:extLst>
              <a:ext uri="{FF2B5EF4-FFF2-40B4-BE49-F238E27FC236}">
                <a16:creationId xmlns:a16="http://schemas.microsoft.com/office/drawing/2014/main" id="{0CED1AF2-4747-06F3-89C5-71B5598EA09A}"/>
              </a:ext>
            </a:extLst>
          </p:cNvPr>
          <p:cNvCxnSpPr>
            <a:cxnSpLocks/>
          </p:cNvCxnSpPr>
          <p:nvPr userDrawn="1"/>
        </p:nvCxnSpPr>
        <p:spPr>
          <a:xfrm flipH="1">
            <a:off x="6383708" y="5241132"/>
            <a:ext cx="406557" cy="0"/>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6" name="Straight Arrow Connector 55">
            <a:extLst>
              <a:ext uri="{FF2B5EF4-FFF2-40B4-BE49-F238E27FC236}">
                <a16:creationId xmlns:a16="http://schemas.microsoft.com/office/drawing/2014/main" id="{EEA40BA7-2165-367F-D693-E4AFAEEBBF6E}"/>
              </a:ext>
            </a:extLst>
          </p:cNvPr>
          <p:cNvCxnSpPr>
            <a:cxnSpLocks/>
          </p:cNvCxnSpPr>
          <p:nvPr userDrawn="1"/>
        </p:nvCxnSpPr>
        <p:spPr>
          <a:xfrm flipH="1" flipV="1">
            <a:off x="7239000" y="3699933"/>
            <a:ext cx="304799" cy="465932"/>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7" name="Straight Arrow Connector 56">
            <a:extLst>
              <a:ext uri="{FF2B5EF4-FFF2-40B4-BE49-F238E27FC236}">
                <a16:creationId xmlns:a16="http://schemas.microsoft.com/office/drawing/2014/main" id="{A7363A19-55CE-31E6-57E3-CF74350DAD84}"/>
              </a:ext>
            </a:extLst>
          </p:cNvPr>
          <p:cNvCxnSpPr>
            <a:cxnSpLocks/>
          </p:cNvCxnSpPr>
          <p:nvPr userDrawn="1"/>
        </p:nvCxnSpPr>
        <p:spPr>
          <a:xfrm rot="10800000" flipH="1" flipV="1">
            <a:off x="8923867" y="6426200"/>
            <a:ext cx="304799" cy="465932"/>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8" name="Straight Arrow Connector 57">
            <a:extLst>
              <a:ext uri="{FF2B5EF4-FFF2-40B4-BE49-F238E27FC236}">
                <a16:creationId xmlns:a16="http://schemas.microsoft.com/office/drawing/2014/main" id="{9B140D2F-B30F-0F5F-20E7-34CD02411307}"/>
              </a:ext>
            </a:extLst>
          </p:cNvPr>
          <p:cNvCxnSpPr>
            <a:cxnSpLocks/>
          </p:cNvCxnSpPr>
          <p:nvPr userDrawn="1"/>
        </p:nvCxnSpPr>
        <p:spPr>
          <a:xfrm rot="3983921" flipH="1" flipV="1">
            <a:off x="8726317" y="3713216"/>
            <a:ext cx="304799" cy="465932"/>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9" name="Straight Arrow Connector 58">
            <a:extLst>
              <a:ext uri="{FF2B5EF4-FFF2-40B4-BE49-F238E27FC236}">
                <a16:creationId xmlns:a16="http://schemas.microsoft.com/office/drawing/2014/main" id="{2F9CB9E8-BB63-41BE-5FC9-5F8C690A49F9}"/>
              </a:ext>
            </a:extLst>
          </p:cNvPr>
          <p:cNvCxnSpPr>
            <a:cxnSpLocks/>
          </p:cNvCxnSpPr>
          <p:nvPr userDrawn="1"/>
        </p:nvCxnSpPr>
        <p:spPr>
          <a:xfrm rot="14783921" flipH="1" flipV="1">
            <a:off x="7049730" y="6441900"/>
            <a:ext cx="304799" cy="465932"/>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5" name="Text Placeholder 14">
            <a:extLst>
              <a:ext uri="{FF2B5EF4-FFF2-40B4-BE49-F238E27FC236}">
                <a16:creationId xmlns:a16="http://schemas.microsoft.com/office/drawing/2014/main" id="{8B9E4BE6-979C-D5A8-74D9-382A97B60886}"/>
              </a:ext>
            </a:extLst>
          </p:cNvPr>
          <p:cNvSpPr>
            <a:spLocks noGrp="1"/>
          </p:cNvSpPr>
          <p:nvPr>
            <p:ph type="body" sz="quarter" idx="35" hasCustomPrompt="1"/>
          </p:nvPr>
        </p:nvSpPr>
        <p:spPr>
          <a:xfrm>
            <a:off x="6181723" y="3846512"/>
            <a:ext cx="1095375" cy="477837"/>
          </a:xfrm>
        </p:spPr>
        <p:txBody>
          <a:bodyPr>
            <a:noAutofit/>
          </a:bodyPr>
          <a:lstStyle>
            <a:lvl3pPr algn="ctr">
              <a:defRPr sz="2000"/>
            </a:lvl3pPr>
          </a:lstStyle>
          <a:p>
            <a:pPr lvl="2"/>
            <a:r>
              <a:rPr lang="en-GB" dirty="0"/>
              <a:t>Third level</a:t>
            </a:r>
          </a:p>
        </p:txBody>
      </p:sp>
      <p:sp>
        <p:nvSpPr>
          <p:cNvPr id="60" name="Text Placeholder 14">
            <a:extLst>
              <a:ext uri="{FF2B5EF4-FFF2-40B4-BE49-F238E27FC236}">
                <a16:creationId xmlns:a16="http://schemas.microsoft.com/office/drawing/2014/main" id="{83A59D01-5DD8-A717-B7C7-A6A0DED88EB5}"/>
              </a:ext>
            </a:extLst>
          </p:cNvPr>
          <p:cNvSpPr>
            <a:spLocks noGrp="1"/>
          </p:cNvSpPr>
          <p:nvPr>
            <p:ph type="body" sz="quarter" idx="36" hasCustomPrompt="1"/>
          </p:nvPr>
        </p:nvSpPr>
        <p:spPr>
          <a:xfrm>
            <a:off x="5095873" y="5946775"/>
            <a:ext cx="1095375" cy="477837"/>
          </a:xfrm>
        </p:spPr>
        <p:txBody>
          <a:bodyPr>
            <a:noAutofit/>
          </a:bodyPr>
          <a:lstStyle>
            <a:lvl3pPr algn="ctr">
              <a:defRPr sz="2000"/>
            </a:lvl3pPr>
          </a:lstStyle>
          <a:p>
            <a:pPr lvl="2"/>
            <a:r>
              <a:rPr lang="en-GB" dirty="0"/>
              <a:t>Third level</a:t>
            </a:r>
          </a:p>
        </p:txBody>
      </p:sp>
      <p:sp>
        <p:nvSpPr>
          <p:cNvPr id="61" name="Text Placeholder 14">
            <a:extLst>
              <a:ext uri="{FF2B5EF4-FFF2-40B4-BE49-F238E27FC236}">
                <a16:creationId xmlns:a16="http://schemas.microsoft.com/office/drawing/2014/main" id="{2D11C18F-A84C-345C-EDA6-EAF628E211F2}"/>
              </a:ext>
            </a:extLst>
          </p:cNvPr>
          <p:cNvSpPr>
            <a:spLocks noGrp="1"/>
          </p:cNvSpPr>
          <p:nvPr>
            <p:ph type="body" sz="quarter" idx="37" hasCustomPrompt="1"/>
          </p:nvPr>
        </p:nvSpPr>
        <p:spPr>
          <a:xfrm>
            <a:off x="10082210" y="5946775"/>
            <a:ext cx="1095375" cy="477837"/>
          </a:xfrm>
        </p:spPr>
        <p:txBody>
          <a:bodyPr>
            <a:noAutofit/>
          </a:bodyPr>
          <a:lstStyle>
            <a:lvl3pPr algn="ctr">
              <a:defRPr sz="2000"/>
            </a:lvl3pPr>
          </a:lstStyle>
          <a:p>
            <a:pPr lvl="2"/>
            <a:r>
              <a:rPr lang="en-GB" dirty="0"/>
              <a:t>Third level</a:t>
            </a:r>
          </a:p>
        </p:txBody>
      </p:sp>
      <p:sp>
        <p:nvSpPr>
          <p:cNvPr id="62" name="Text Placeholder 14">
            <a:extLst>
              <a:ext uri="{FF2B5EF4-FFF2-40B4-BE49-F238E27FC236}">
                <a16:creationId xmlns:a16="http://schemas.microsoft.com/office/drawing/2014/main" id="{33C8378C-1951-ED60-3B30-D06216A3A379}"/>
              </a:ext>
            </a:extLst>
          </p:cNvPr>
          <p:cNvSpPr>
            <a:spLocks noGrp="1"/>
          </p:cNvSpPr>
          <p:nvPr>
            <p:ph type="body" sz="quarter" idx="38" hasCustomPrompt="1"/>
          </p:nvPr>
        </p:nvSpPr>
        <p:spPr>
          <a:xfrm>
            <a:off x="9010648" y="3846512"/>
            <a:ext cx="1095375" cy="477837"/>
          </a:xfrm>
        </p:spPr>
        <p:txBody>
          <a:bodyPr>
            <a:noAutofit/>
          </a:bodyPr>
          <a:lstStyle>
            <a:lvl3pPr algn="ctr">
              <a:defRPr sz="2000"/>
            </a:lvl3pPr>
          </a:lstStyle>
          <a:p>
            <a:pPr lvl="2"/>
            <a:r>
              <a:rPr lang="en-GB" dirty="0"/>
              <a:t>Third level</a:t>
            </a:r>
          </a:p>
        </p:txBody>
      </p:sp>
      <p:sp>
        <p:nvSpPr>
          <p:cNvPr id="63" name="Text Placeholder 14">
            <a:extLst>
              <a:ext uri="{FF2B5EF4-FFF2-40B4-BE49-F238E27FC236}">
                <a16:creationId xmlns:a16="http://schemas.microsoft.com/office/drawing/2014/main" id="{989EF47C-4348-2AF7-0E7B-86139A4A9261}"/>
              </a:ext>
            </a:extLst>
          </p:cNvPr>
          <p:cNvSpPr>
            <a:spLocks noGrp="1"/>
          </p:cNvSpPr>
          <p:nvPr>
            <p:ph type="body" sz="quarter" idx="39" hasCustomPrompt="1"/>
          </p:nvPr>
        </p:nvSpPr>
        <p:spPr>
          <a:xfrm>
            <a:off x="6181723" y="8118475"/>
            <a:ext cx="1095375" cy="477837"/>
          </a:xfrm>
        </p:spPr>
        <p:txBody>
          <a:bodyPr>
            <a:noAutofit/>
          </a:bodyPr>
          <a:lstStyle>
            <a:lvl3pPr algn="ctr">
              <a:defRPr sz="2000"/>
            </a:lvl3pPr>
          </a:lstStyle>
          <a:p>
            <a:pPr lvl="2"/>
            <a:r>
              <a:rPr lang="en-GB" dirty="0"/>
              <a:t>Third level</a:t>
            </a:r>
          </a:p>
        </p:txBody>
      </p:sp>
      <p:sp>
        <p:nvSpPr>
          <p:cNvPr id="64" name="Text Placeholder 14">
            <a:extLst>
              <a:ext uri="{FF2B5EF4-FFF2-40B4-BE49-F238E27FC236}">
                <a16:creationId xmlns:a16="http://schemas.microsoft.com/office/drawing/2014/main" id="{2FAA1139-36D1-9E8E-A798-1FEC940F6FBD}"/>
              </a:ext>
            </a:extLst>
          </p:cNvPr>
          <p:cNvSpPr>
            <a:spLocks noGrp="1"/>
          </p:cNvSpPr>
          <p:nvPr>
            <p:ph type="body" sz="quarter" idx="40" hasCustomPrompt="1"/>
          </p:nvPr>
        </p:nvSpPr>
        <p:spPr>
          <a:xfrm>
            <a:off x="9010648" y="8118475"/>
            <a:ext cx="1095375" cy="477837"/>
          </a:xfrm>
        </p:spPr>
        <p:txBody>
          <a:bodyPr>
            <a:noAutofit/>
          </a:bodyPr>
          <a:lstStyle>
            <a:lvl3pPr algn="ctr">
              <a:defRPr sz="2000"/>
            </a:lvl3pPr>
          </a:lstStyle>
          <a:p>
            <a:pPr lvl="2"/>
            <a:r>
              <a:rPr lang="en-GB" dirty="0"/>
              <a:t>Third level</a:t>
            </a:r>
          </a:p>
        </p:txBody>
      </p:sp>
      <p:sp>
        <p:nvSpPr>
          <p:cNvPr id="65" name="Content Placeholder 6">
            <a:extLst>
              <a:ext uri="{FF2B5EF4-FFF2-40B4-BE49-F238E27FC236}">
                <a16:creationId xmlns:a16="http://schemas.microsoft.com/office/drawing/2014/main" id="{F9FB3AE4-B69A-412A-1B89-DA453FD0A30E}"/>
              </a:ext>
            </a:extLst>
          </p:cNvPr>
          <p:cNvSpPr>
            <a:spLocks noGrp="1"/>
          </p:cNvSpPr>
          <p:nvPr>
            <p:ph sz="quarter" idx="41"/>
          </p:nvPr>
        </p:nvSpPr>
        <p:spPr>
          <a:xfrm>
            <a:off x="6941593" y="4022486"/>
            <a:ext cx="2420843" cy="2420845"/>
          </a:xfrm>
          <a:prstGeom prst="heptagon">
            <a:avLst/>
          </a:prstGeom>
          <a:ln w="28575">
            <a:gradFill flip="none" rotWithShape="1">
              <a:gsLst>
                <a:gs pos="21000">
                  <a:srgbClr val="3DB876"/>
                </a:gs>
                <a:gs pos="100000">
                  <a:srgbClr val="FFD600"/>
                </a:gs>
              </a:gsLst>
              <a:lin ang="18900000" scaled="1"/>
              <a:tileRect/>
            </a:gradFill>
          </a:ln>
        </p:spPr>
        <p:txBody>
          <a:bodyPr/>
          <a:lstStyle>
            <a:lvl1pPr algn="ctr">
              <a:defRPr/>
            </a:lvl1pPr>
            <a:lvl2pPr algn="ctr">
              <a:defRPr/>
            </a:lvl2pPr>
            <a:lvl3pPr algn="ctr">
              <a:defRPr/>
            </a:lvl3pPr>
            <a:lvl4pPr algn="ctr">
              <a:defRPr/>
            </a:lvl4pPr>
            <a:lvl5pPr algn="ctr">
              <a:defRPr/>
            </a:lvl5pPr>
          </a:lstStyle>
          <a:p>
            <a:pPr lvl="0"/>
            <a:r>
              <a:rPr lang="en-GB" dirty="0"/>
              <a:t>Click</a:t>
            </a:r>
            <a:endParaRPr lang="en-US" dirty="0"/>
          </a:p>
        </p:txBody>
      </p:sp>
      <p:sp>
        <p:nvSpPr>
          <p:cNvPr id="37" name="Slide Number Placeholder 5">
            <a:extLst>
              <a:ext uri="{FF2B5EF4-FFF2-40B4-BE49-F238E27FC236}">
                <a16:creationId xmlns:a16="http://schemas.microsoft.com/office/drawing/2014/main" id="{4D1338EB-552F-A42B-DDD4-A4A239606811}"/>
              </a:ext>
            </a:extLst>
          </p:cNvPr>
          <p:cNvSpPr>
            <a:spLocks noGrp="1"/>
          </p:cNvSpPr>
          <p:nvPr>
            <p:ph type="sldNum" sz="quarter" idx="12"/>
          </p:nvPr>
        </p:nvSpPr>
        <p:spPr>
          <a:xfrm>
            <a:off x="15550321" y="680297"/>
            <a:ext cx="539750" cy="486833"/>
          </a:xfrm>
        </p:spPr>
        <p:txBody>
          <a:bodyPr/>
          <a:lstStyle>
            <a:lvl1pPr algn="l">
              <a:defRPr/>
            </a:lvl1pPr>
          </a:lstStyle>
          <a:p>
            <a:fld id="{03DFB89B-1973-AD4A-A045-E94CB24D8D75}" type="slidenum">
              <a:rPr lang="en-US" smtClean="0"/>
              <a:pPr/>
              <a:t>‹#›</a:t>
            </a:fld>
            <a:endParaRPr lang="en-US" dirty="0"/>
          </a:p>
        </p:txBody>
      </p:sp>
    </p:spTree>
    <p:extLst>
      <p:ext uri="{BB962C8B-B14F-4D97-AF65-F5344CB8AC3E}">
        <p14:creationId xmlns:p14="http://schemas.microsoft.com/office/powerpoint/2010/main" val="229644630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2B_6R_3 columns">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5" name="Footer Placeholder 4"/>
          <p:cNvSpPr>
            <a:spLocks noGrp="1"/>
          </p:cNvSpPr>
          <p:nvPr>
            <p:ph type="ftr" sz="quarter" idx="11"/>
          </p:nvPr>
        </p:nvSpPr>
        <p:spPr>
          <a:xfrm>
            <a:off x="10393555" y="680297"/>
            <a:ext cx="5213782" cy="486833"/>
          </a:xfrm>
        </p:spPr>
        <p:txBody>
          <a:bodyPr/>
          <a:lstStyle/>
          <a:p>
            <a:r>
              <a:rPr lang="en-US" dirty="0"/>
              <a:t>Sustainability  |</a:t>
            </a:r>
          </a:p>
        </p:txBody>
      </p:sp>
      <p:sp>
        <p:nvSpPr>
          <p:cNvPr id="7" name="Content Placeholder 6">
            <a:extLst>
              <a:ext uri="{FF2B5EF4-FFF2-40B4-BE49-F238E27FC236}">
                <a16:creationId xmlns:a16="http://schemas.microsoft.com/office/drawing/2014/main" id="{359D5E6F-BC20-EFE3-17D8-F28F6D08EEA8}"/>
              </a:ext>
            </a:extLst>
          </p:cNvPr>
          <p:cNvSpPr>
            <a:spLocks noGrp="1" noChangeAspect="1"/>
          </p:cNvSpPr>
          <p:nvPr>
            <p:ph sz="quarter" idx="13"/>
          </p:nvPr>
        </p:nvSpPr>
        <p:spPr>
          <a:xfrm>
            <a:off x="5175414" y="2710112"/>
            <a:ext cx="791999" cy="792000"/>
          </a:xfrm>
          <a:prstGeom prst="heptagon">
            <a:avLst/>
          </a:prstGeom>
          <a:ln w="28575">
            <a:gradFill flip="none" rotWithShape="1">
              <a:gsLst>
                <a:gs pos="21000">
                  <a:srgbClr val="3DB876"/>
                </a:gs>
                <a:gs pos="100000">
                  <a:srgbClr val="FFD600"/>
                </a:gs>
              </a:gsLst>
              <a:lin ang="18900000" scaled="1"/>
              <a:tileRect/>
            </a:gradFill>
          </a:ln>
        </p:spPr>
        <p:txBody>
          <a:bodyPr/>
          <a:lstStyle>
            <a:lvl1pPr algn="ctr">
              <a:defRPr/>
            </a:lvl1pPr>
            <a:lvl2pPr algn="ctr">
              <a:defRPr/>
            </a:lvl2pPr>
            <a:lvl3pPr algn="ctr">
              <a:defRPr/>
            </a:lvl3pPr>
            <a:lvl4pPr algn="ctr">
              <a:defRPr/>
            </a:lvl4pPr>
            <a:lvl5pPr algn="ctr">
              <a:defRPr/>
            </a:lvl5pPr>
          </a:lstStyle>
          <a:p>
            <a:pPr lvl="0"/>
            <a:r>
              <a:rPr lang="en-GB" dirty="0"/>
              <a:t>Click</a:t>
            </a:r>
            <a:endParaRPr lang="en-US" dirty="0"/>
          </a:p>
        </p:txBody>
      </p:sp>
      <p:cxnSp>
        <p:nvCxnSpPr>
          <p:cNvPr id="27" name="Straight Arrow Connector 26">
            <a:extLst>
              <a:ext uri="{FF2B5EF4-FFF2-40B4-BE49-F238E27FC236}">
                <a16:creationId xmlns:a16="http://schemas.microsoft.com/office/drawing/2014/main" id="{0E1B45A5-FFBE-AC7A-EC28-6FB9B7F8EF35}"/>
              </a:ext>
            </a:extLst>
          </p:cNvPr>
          <p:cNvCxnSpPr>
            <a:cxnSpLocks/>
          </p:cNvCxnSpPr>
          <p:nvPr userDrawn="1"/>
        </p:nvCxnSpPr>
        <p:spPr>
          <a:xfrm>
            <a:off x="3748347" y="5567893"/>
            <a:ext cx="491934" cy="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0" name="Text Placeholder 29">
            <a:extLst>
              <a:ext uri="{FF2B5EF4-FFF2-40B4-BE49-F238E27FC236}">
                <a16:creationId xmlns:a16="http://schemas.microsoft.com/office/drawing/2014/main" id="{81F7BC98-7CD0-684B-3592-45A710A2AE6D}"/>
              </a:ext>
            </a:extLst>
          </p:cNvPr>
          <p:cNvSpPr>
            <a:spLocks noGrp="1"/>
          </p:cNvSpPr>
          <p:nvPr>
            <p:ph type="body" sz="quarter" idx="19" hasCustomPrompt="1"/>
          </p:nvPr>
        </p:nvSpPr>
        <p:spPr>
          <a:xfrm>
            <a:off x="6242409" y="2990197"/>
            <a:ext cx="4673241" cy="509373"/>
          </a:xfrm>
        </p:spPr>
        <p:txBody>
          <a:bodyPr>
            <a:normAutofit/>
          </a:bodyPr>
          <a:lstStyle>
            <a:lvl3pPr algn="l">
              <a:defRPr sz="1600"/>
            </a:lvl3pPr>
          </a:lstStyle>
          <a:p>
            <a:pPr lvl="2"/>
            <a:r>
              <a:rPr lang="en-GB" dirty="0"/>
              <a:t>Third level</a:t>
            </a:r>
          </a:p>
        </p:txBody>
      </p:sp>
      <p:sp>
        <p:nvSpPr>
          <p:cNvPr id="36" name="Content Placeholder 6">
            <a:extLst>
              <a:ext uri="{FF2B5EF4-FFF2-40B4-BE49-F238E27FC236}">
                <a16:creationId xmlns:a16="http://schemas.microsoft.com/office/drawing/2014/main" id="{9BD53FD8-6756-B197-AA77-7F2E0ABE3978}"/>
              </a:ext>
            </a:extLst>
          </p:cNvPr>
          <p:cNvSpPr>
            <a:spLocks noGrp="1" noChangeAspect="1"/>
          </p:cNvSpPr>
          <p:nvPr>
            <p:ph sz="quarter" idx="25"/>
          </p:nvPr>
        </p:nvSpPr>
        <p:spPr>
          <a:xfrm>
            <a:off x="5175411" y="5653615"/>
            <a:ext cx="791999" cy="792000"/>
          </a:xfrm>
          <a:prstGeom prst="heptagon">
            <a:avLst/>
          </a:prstGeom>
          <a:ln w="28575">
            <a:gradFill flip="none" rotWithShape="1">
              <a:gsLst>
                <a:gs pos="21000">
                  <a:srgbClr val="3DB876"/>
                </a:gs>
                <a:gs pos="100000">
                  <a:srgbClr val="FFD600"/>
                </a:gs>
              </a:gsLst>
              <a:lin ang="18900000" scaled="1"/>
              <a:tileRect/>
            </a:gradFill>
          </a:ln>
        </p:spPr>
        <p:txBody>
          <a:bodyPr/>
          <a:lstStyle>
            <a:lvl1pPr algn="ctr">
              <a:defRPr/>
            </a:lvl1pPr>
            <a:lvl2pPr algn="ctr">
              <a:defRPr/>
            </a:lvl2pPr>
            <a:lvl3pPr algn="ctr">
              <a:defRPr/>
            </a:lvl3pPr>
            <a:lvl4pPr algn="ctr">
              <a:defRPr/>
            </a:lvl4pPr>
            <a:lvl5pPr algn="ctr">
              <a:defRPr/>
            </a:lvl5pPr>
          </a:lstStyle>
          <a:p>
            <a:pPr lvl="0"/>
            <a:r>
              <a:rPr lang="en-GB" dirty="0"/>
              <a:t>Click</a:t>
            </a:r>
            <a:endParaRPr lang="en-US" dirty="0"/>
          </a:p>
        </p:txBody>
      </p:sp>
      <p:sp>
        <p:nvSpPr>
          <p:cNvPr id="40" name="Content Placeholder 6">
            <a:extLst>
              <a:ext uri="{FF2B5EF4-FFF2-40B4-BE49-F238E27FC236}">
                <a16:creationId xmlns:a16="http://schemas.microsoft.com/office/drawing/2014/main" id="{1A04E5D9-C80A-EFE1-C276-F91333F4D45C}"/>
              </a:ext>
            </a:extLst>
          </p:cNvPr>
          <p:cNvSpPr>
            <a:spLocks noGrp="1" noChangeAspect="1"/>
          </p:cNvSpPr>
          <p:nvPr>
            <p:ph sz="quarter" idx="26"/>
          </p:nvPr>
        </p:nvSpPr>
        <p:spPr>
          <a:xfrm>
            <a:off x="5175413" y="3673774"/>
            <a:ext cx="791999" cy="792000"/>
          </a:xfrm>
          <a:prstGeom prst="heptagon">
            <a:avLst/>
          </a:prstGeom>
          <a:ln w="28575">
            <a:gradFill flip="none" rotWithShape="1">
              <a:gsLst>
                <a:gs pos="21000">
                  <a:srgbClr val="3DB876"/>
                </a:gs>
                <a:gs pos="100000">
                  <a:srgbClr val="FFD600"/>
                </a:gs>
              </a:gsLst>
              <a:lin ang="18900000" scaled="1"/>
              <a:tileRect/>
            </a:gradFill>
          </a:ln>
        </p:spPr>
        <p:txBody>
          <a:bodyPr/>
          <a:lstStyle>
            <a:lvl1pPr algn="ctr">
              <a:defRPr/>
            </a:lvl1pPr>
            <a:lvl2pPr algn="ctr">
              <a:defRPr/>
            </a:lvl2pPr>
            <a:lvl3pPr algn="ctr">
              <a:defRPr/>
            </a:lvl3pPr>
            <a:lvl4pPr algn="ctr">
              <a:defRPr/>
            </a:lvl4pPr>
            <a:lvl5pPr algn="ctr">
              <a:defRPr/>
            </a:lvl5pPr>
          </a:lstStyle>
          <a:p>
            <a:pPr lvl="0"/>
            <a:r>
              <a:rPr lang="en-GB" dirty="0"/>
              <a:t>Click</a:t>
            </a:r>
            <a:endParaRPr lang="en-US" dirty="0"/>
          </a:p>
        </p:txBody>
      </p:sp>
      <p:sp>
        <p:nvSpPr>
          <p:cNvPr id="42" name="Content Placeholder 6">
            <a:extLst>
              <a:ext uri="{FF2B5EF4-FFF2-40B4-BE49-F238E27FC236}">
                <a16:creationId xmlns:a16="http://schemas.microsoft.com/office/drawing/2014/main" id="{61582187-C950-23D1-0839-5517C2AFD175}"/>
              </a:ext>
            </a:extLst>
          </p:cNvPr>
          <p:cNvSpPr>
            <a:spLocks noGrp="1" noChangeAspect="1"/>
          </p:cNvSpPr>
          <p:nvPr>
            <p:ph sz="quarter" idx="27"/>
          </p:nvPr>
        </p:nvSpPr>
        <p:spPr>
          <a:xfrm>
            <a:off x="5175411" y="6662382"/>
            <a:ext cx="791999" cy="792000"/>
          </a:xfrm>
          <a:prstGeom prst="heptagon">
            <a:avLst/>
          </a:prstGeom>
          <a:ln w="28575">
            <a:gradFill flip="none" rotWithShape="1">
              <a:gsLst>
                <a:gs pos="21000">
                  <a:srgbClr val="3DB876"/>
                </a:gs>
                <a:gs pos="100000">
                  <a:srgbClr val="FFD600"/>
                </a:gs>
              </a:gsLst>
              <a:lin ang="18900000" scaled="1"/>
              <a:tileRect/>
            </a:gradFill>
          </a:ln>
        </p:spPr>
        <p:txBody>
          <a:bodyPr/>
          <a:lstStyle>
            <a:lvl1pPr algn="ctr">
              <a:defRPr/>
            </a:lvl1pPr>
            <a:lvl2pPr algn="ctr">
              <a:defRPr/>
            </a:lvl2pPr>
            <a:lvl3pPr algn="ctr">
              <a:defRPr/>
            </a:lvl3pPr>
            <a:lvl4pPr algn="ctr">
              <a:defRPr/>
            </a:lvl4pPr>
            <a:lvl5pPr algn="ctr">
              <a:defRPr/>
            </a:lvl5pPr>
          </a:lstStyle>
          <a:p>
            <a:pPr lvl="0"/>
            <a:r>
              <a:rPr lang="en-GB" dirty="0"/>
              <a:t>Click</a:t>
            </a:r>
            <a:endParaRPr lang="en-US" dirty="0"/>
          </a:p>
        </p:txBody>
      </p:sp>
      <p:sp>
        <p:nvSpPr>
          <p:cNvPr id="43" name="Content Placeholder 6">
            <a:extLst>
              <a:ext uri="{FF2B5EF4-FFF2-40B4-BE49-F238E27FC236}">
                <a16:creationId xmlns:a16="http://schemas.microsoft.com/office/drawing/2014/main" id="{F971CA1C-4DFA-F19E-ED92-E067DA4CB826}"/>
              </a:ext>
            </a:extLst>
          </p:cNvPr>
          <p:cNvSpPr>
            <a:spLocks noGrp="1" noChangeAspect="1"/>
          </p:cNvSpPr>
          <p:nvPr>
            <p:ph sz="quarter" idx="28"/>
          </p:nvPr>
        </p:nvSpPr>
        <p:spPr>
          <a:xfrm>
            <a:off x="5175411" y="4647793"/>
            <a:ext cx="791999" cy="792000"/>
          </a:xfrm>
          <a:prstGeom prst="heptagon">
            <a:avLst/>
          </a:prstGeom>
          <a:ln w="28575">
            <a:gradFill flip="none" rotWithShape="1">
              <a:gsLst>
                <a:gs pos="21000">
                  <a:srgbClr val="3DB876"/>
                </a:gs>
                <a:gs pos="100000">
                  <a:srgbClr val="FFD600"/>
                </a:gs>
              </a:gsLst>
              <a:lin ang="18900000" scaled="1"/>
              <a:tileRect/>
            </a:gradFill>
          </a:ln>
        </p:spPr>
        <p:txBody>
          <a:bodyPr/>
          <a:lstStyle>
            <a:lvl1pPr algn="ctr">
              <a:defRPr/>
            </a:lvl1pPr>
            <a:lvl2pPr algn="ctr">
              <a:defRPr/>
            </a:lvl2pPr>
            <a:lvl3pPr algn="ctr">
              <a:defRPr/>
            </a:lvl3pPr>
            <a:lvl4pPr algn="ctr">
              <a:defRPr/>
            </a:lvl4pPr>
            <a:lvl5pPr algn="ctr">
              <a:defRPr/>
            </a:lvl5pPr>
          </a:lstStyle>
          <a:p>
            <a:pPr lvl="0"/>
            <a:r>
              <a:rPr lang="en-GB" dirty="0"/>
              <a:t>Click</a:t>
            </a:r>
            <a:endParaRPr lang="en-US" dirty="0"/>
          </a:p>
        </p:txBody>
      </p:sp>
      <p:sp>
        <p:nvSpPr>
          <p:cNvPr id="44" name="Content Placeholder 6">
            <a:extLst>
              <a:ext uri="{FF2B5EF4-FFF2-40B4-BE49-F238E27FC236}">
                <a16:creationId xmlns:a16="http://schemas.microsoft.com/office/drawing/2014/main" id="{3A521E46-A923-2D99-35D6-7D85DC2D3920}"/>
              </a:ext>
            </a:extLst>
          </p:cNvPr>
          <p:cNvSpPr>
            <a:spLocks noGrp="1" noChangeAspect="1"/>
          </p:cNvSpPr>
          <p:nvPr>
            <p:ph sz="quarter" idx="29"/>
          </p:nvPr>
        </p:nvSpPr>
        <p:spPr>
          <a:xfrm>
            <a:off x="5175411" y="7701056"/>
            <a:ext cx="791999" cy="792000"/>
          </a:xfrm>
          <a:prstGeom prst="heptagon">
            <a:avLst/>
          </a:prstGeom>
          <a:ln w="28575">
            <a:gradFill flip="none" rotWithShape="1">
              <a:gsLst>
                <a:gs pos="21000">
                  <a:srgbClr val="3DB876"/>
                </a:gs>
                <a:gs pos="100000">
                  <a:srgbClr val="FFD600"/>
                </a:gs>
              </a:gsLst>
              <a:lin ang="18900000" scaled="1"/>
              <a:tileRect/>
            </a:gradFill>
          </a:ln>
        </p:spPr>
        <p:txBody>
          <a:bodyPr/>
          <a:lstStyle>
            <a:lvl1pPr algn="ctr">
              <a:defRPr/>
            </a:lvl1pPr>
            <a:lvl2pPr algn="ctr">
              <a:defRPr/>
            </a:lvl2pPr>
            <a:lvl3pPr algn="ctr">
              <a:defRPr/>
            </a:lvl3pPr>
            <a:lvl4pPr algn="ctr">
              <a:defRPr/>
            </a:lvl4pPr>
            <a:lvl5pPr algn="ctr">
              <a:defRPr/>
            </a:lvl5pPr>
          </a:lstStyle>
          <a:p>
            <a:pPr lvl="0"/>
            <a:r>
              <a:rPr lang="en-GB" dirty="0"/>
              <a:t>Click</a:t>
            </a:r>
            <a:endParaRPr lang="en-US" dirty="0"/>
          </a:p>
        </p:txBody>
      </p:sp>
      <p:sp>
        <p:nvSpPr>
          <p:cNvPr id="45" name="Text Placeholder 29">
            <a:extLst>
              <a:ext uri="{FF2B5EF4-FFF2-40B4-BE49-F238E27FC236}">
                <a16:creationId xmlns:a16="http://schemas.microsoft.com/office/drawing/2014/main" id="{F7CE3C6F-1FA0-DA7F-2FA4-A04E7B3B7156}"/>
              </a:ext>
            </a:extLst>
          </p:cNvPr>
          <p:cNvSpPr>
            <a:spLocks noGrp="1"/>
          </p:cNvSpPr>
          <p:nvPr>
            <p:ph type="body" sz="quarter" idx="30" hasCustomPrompt="1"/>
          </p:nvPr>
        </p:nvSpPr>
        <p:spPr>
          <a:xfrm>
            <a:off x="6242409" y="3964385"/>
            <a:ext cx="4673240" cy="501389"/>
          </a:xfrm>
        </p:spPr>
        <p:txBody>
          <a:bodyPr>
            <a:normAutofit/>
          </a:bodyPr>
          <a:lstStyle>
            <a:lvl3pPr algn="l">
              <a:defRPr sz="1600"/>
            </a:lvl3pPr>
          </a:lstStyle>
          <a:p>
            <a:pPr lvl="2"/>
            <a:r>
              <a:rPr lang="en-GB" dirty="0"/>
              <a:t>Third level</a:t>
            </a:r>
          </a:p>
        </p:txBody>
      </p:sp>
      <p:sp>
        <p:nvSpPr>
          <p:cNvPr id="46" name="Text Placeholder 29">
            <a:extLst>
              <a:ext uri="{FF2B5EF4-FFF2-40B4-BE49-F238E27FC236}">
                <a16:creationId xmlns:a16="http://schemas.microsoft.com/office/drawing/2014/main" id="{50F7EE94-136E-1FB1-B82C-21C0484F97E9}"/>
              </a:ext>
            </a:extLst>
          </p:cNvPr>
          <p:cNvSpPr>
            <a:spLocks noGrp="1"/>
          </p:cNvSpPr>
          <p:nvPr>
            <p:ph type="body" sz="quarter" idx="31" hasCustomPrompt="1"/>
          </p:nvPr>
        </p:nvSpPr>
        <p:spPr>
          <a:xfrm>
            <a:off x="6242407" y="4953991"/>
            <a:ext cx="4673240" cy="485802"/>
          </a:xfrm>
        </p:spPr>
        <p:txBody>
          <a:bodyPr>
            <a:normAutofit/>
          </a:bodyPr>
          <a:lstStyle>
            <a:lvl3pPr algn="l">
              <a:defRPr sz="1600"/>
            </a:lvl3pPr>
          </a:lstStyle>
          <a:p>
            <a:pPr lvl="2"/>
            <a:r>
              <a:rPr lang="en-GB" dirty="0"/>
              <a:t>Third level</a:t>
            </a:r>
          </a:p>
        </p:txBody>
      </p:sp>
      <p:sp>
        <p:nvSpPr>
          <p:cNvPr id="47" name="Text Placeholder 29">
            <a:extLst>
              <a:ext uri="{FF2B5EF4-FFF2-40B4-BE49-F238E27FC236}">
                <a16:creationId xmlns:a16="http://schemas.microsoft.com/office/drawing/2014/main" id="{540F7EE4-4A52-4084-029A-31A5AD57310F}"/>
              </a:ext>
            </a:extLst>
          </p:cNvPr>
          <p:cNvSpPr>
            <a:spLocks noGrp="1"/>
          </p:cNvSpPr>
          <p:nvPr>
            <p:ph type="body" sz="quarter" idx="32" hasCustomPrompt="1"/>
          </p:nvPr>
        </p:nvSpPr>
        <p:spPr>
          <a:xfrm>
            <a:off x="6242408" y="5923655"/>
            <a:ext cx="4673240" cy="513542"/>
          </a:xfrm>
        </p:spPr>
        <p:txBody>
          <a:bodyPr>
            <a:normAutofit/>
          </a:bodyPr>
          <a:lstStyle>
            <a:lvl3pPr algn="l">
              <a:defRPr sz="1600"/>
            </a:lvl3pPr>
          </a:lstStyle>
          <a:p>
            <a:pPr lvl="2"/>
            <a:r>
              <a:rPr lang="en-GB" dirty="0"/>
              <a:t>Third level</a:t>
            </a:r>
          </a:p>
        </p:txBody>
      </p:sp>
      <p:sp>
        <p:nvSpPr>
          <p:cNvPr id="48" name="Text Placeholder 29">
            <a:extLst>
              <a:ext uri="{FF2B5EF4-FFF2-40B4-BE49-F238E27FC236}">
                <a16:creationId xmlns:a16="http://schemas.microsoft.com/office/drawing/2014/main" id="{1FEAA1E0-3D33-F422-6FF6-9C8A6D5EC890}"/>
              </a:ext>
            </a:extLst>
          </p:cNvPr>
          <p:cNvSpPr>
            <a:spLocks noGrp="1"/>
          </p:cNvSpPr>
          <p:nvPr>
            <p:ph type="body" sz="quarter" idx="33" hasCustomPrompt="1"/>
          </p:nvPr>
        </p:nvSpPr>
        <p:spPr>
          <a:xfrm>
            <a:off x="6242407" y="6963112"/>
            <a:ext cx="4673240" cy="491270"/>
          </a:xfrm>
        </p:spPr>
        <p:txBody>
          <a:bodyPr>
            <a:normAutofit/>
          </a:bodyPr>
          <a:lstStyle>
            <a:lvl3pPr algn="l">
              <a:defRPr sz="1600"/>
            </a:lvl3pPr>
          </a:lstStyle>
          <a:p>
            <a:pPr lvl="2"/>
            <a:r>
              <a:rPr lang="en-GB" dirty="0"/>
              <a:t>Third level</a:t>
            </a:r>
          </a:p>
        </p:txBody>
      </p:sp>
      <p:sp>
        <p:nvSpPr>
          <p:cNvPr id="49" name="Text Placeholder 29">
            <a:extLst>
              <a:ext uri="{FF2B5EF4-FFF2-40B4-BE49-F238E27FC236}">
                <a16:creationId xmlns:a16="http://schemas.microsoft.com/office/drawing/2014/main" id="{10A2BF10-FA7D-DB0A-8B5C-9DA16E6E86C2}"/>
              </a:ext>
            </a:extLst>
          </p:cNvPr>
          <p:cNvSpPr>
            <a:spLocks noGrp="1"/>
          </p:cNvSpPr>
          <p:nvPr>
            <p:ph type="body" sz="quarter" idx="34" hasCustomPrompt="1"/>
          </p:nvPr>
        </p:nvSpPr>
        <p:spPr>
          <a:xfrm>
            <a:off x="6242407" y="7986691"/>
            <a:ext cx="4673239" cy="506365"/>
          </a:xfrm>
        </p:spPr>
        <p:txBody>
          <a:bodyPr>
            <a:normAutofit/>
          </a:bodyPr>
          <a:lstStyle>
            <a:lvl3pPr algn="l">
              <a:defRPr sz="1600"/>
            </a:lvl3pPr>
          </a:lstStyle>
          <a:p>
            <a:pPr lvl="2"/>
            <a:r>
              <a:rPr lang="en-GB" dirty="0"/>
              <a:t>Third level</a:t>
            </a:r>
          </a:p>
        </p:txBody>
      </p:sp>
      <p:sp>
        <p:nvSpPr>
          <p:cNvPr id="15" name="Text Placeholder 14">
            <a:extLst>
              <a:ext uri="{FF2B5EF4-FFF2-40B4-BE49-F238E27FC236}">
                <a16:creationId xmlns:a16="http://schemas.microsoft.com/office/drawing/2014/main" id="{8B9E4BE6-979C-D5A8-74D9-382A97B60886}"/>
              </a:ext>
            </a:extLst>
          </p:cNvPr>
          <p:cNvSpPr>
            <a:spLocks noGrp="1"/>
          </p:cNvSpPr>
          <p:nvPr>
            <p:ph type="body" sz="quarter" idx="35" hasCustomPrompt="1"/>
          </p:nvPr>
        </p:nvSpPr>
        <p:spPr>
          <a:xfrm>
            <a:off x="6242408" y="2710112"/>
            <a:ext cx="4673242" cy="258498"/>
          </a:xfrm>
        </p:spPr>
        <p:txBody>
          <a:bodyPr>
            <a:noAutofit/>
          </a:bodyPr>
          <a:lstStyle>
            <a:lvl3pPr algn="l">
              <a:defRPr sz="1600" b="1"/>
            </a:lvl3pPr>
          </a:lstStyle>
          <a:p>
            <a:pPr lvl="2"/>
            <a:r>
              <a:rPr lang="en-GB" dirty="0"/>
              <a:t>Third level</a:t>
            </a:r>
          </a:p>
        </p:txBody>
      </p:sp>
      <p:sp>
        <p:nvSpPr>
          <p:cNvPr id="60" name="Text Placeholder 14">
            <a:extLst>
              <a:ext uri="{FF2B5EF4-FFF2-40B4-BE49-F238E27FC236}">
                <a16:creationId xmlns:a16="http://schemas.microsoft.com/office/drawing/2014/main" id="{83A59D01-5DD8-A717-B7C7-A6A0DED88EB5}"/>
              </a:ext>
            </a:extLst>
          </p:cNvPr>
          <p:cNvSpPr>
            <a:spLocks noGrp="1"/>
          </p:cNvSpPr>
          <p:nvPr>
            <p:ph type="body" sz="quarter" idx="36" hasCustomPrompt="1"/>
          </p:nvPr>
        </p:nvSpPr>
        <p:spPr>
          <a:xfrm>
            <a:off x="6242408" y="3673773"/>
            <a:ext cx="4673241" cy="258498"/>
          </a:xfrm>
        </p:spPr>
        <p:txBody>
          <a:bodyPr>
            <a:noAutofit/>
          </a:bodyPr>
          <a:lstStyle>
            <a:lvl3pPr algn="l">
              <a:defRPr sz="1600" b="1"/>
            </a:lvl3pPr>
          </a:lstStyle>
          <a:p>
            <a:pPr lvl="2"/>
            <a:r>
              <a:rPr lang="en-GB" dirty="0"/>
              <a:t>Third level</a:t>
            </a:r>
          </a:p>
        </p:txBody>
      </p:sp>
      <p:sp>
        <p:nvSpPr>
          <p:cNvPr id="61" name="Text Placeholder 14">
            <a:extLst>
              <a:ext uri="{FF2B5EF4-FFF2-40B4-BE49-F238E27FC236}">
                <a16:creationId xmlns:a16="http://schemas.microsoft.com/office/drawing/2014/main" id="{2D11C18F-A84C-345C-EDA6-EAF628E211F2}"/>
              </a:ext>
            </a:extLst>
          </p:cNvPr>
          <p:cNvSpPr>
            <a:spLocks noGrp="1"/>
          </p:cNvSpPr>
          <p:nvPr>
            <p:ph type="body" sz="quarter" idx="37" hasCustomPrompt="1"/>
          </p:nvPr>
        </p:nvSpPr>
        <p:spPr>
          <a:xfrm>
            <a:off x="6242407" y="6662383"/>
            <a:ext cx="4673240" cy="286441"/>
          </a:xfrm>
        </p:spPr>
        <p:txBody>
          <a:bodyPr>
            <a:noAutofit/>
          </a:bodyPr>
          <a:lstStyle>
            <a:lvl3pPr algn="l">
              <a:defRPr sz="1600" b="1"/>
            </a:lvl3pPr>
          </a:lstStyle>
          <a:p>
            <a:pPr lvl="2"/>
            <a:r>
              <a:rPr lang="en-GB" dirty="0"/>
              <a:t>Third level</a:t>
            </a:r>
          </a:p>
        </p:txBody>
      </p:sp>
      <p:sp>
        <p:nvSpPr>
          <p:cNvPr id="62" name="Text Placeholder 14">
            <a:extLst>
              <a:ext uri="{FF2B5EF4-FFF2-40B4-BE49-F238E27FC236}">
                <a16:creationId xmlns:a16="http://schemas.microsoft.com/office/drawing/2014/main" id="{33C8378C-1951-ED60-3B30-D06216A3A379}"/>
              </a:ext>
            </a:extLst>
          </p:cNvPr>
          <p:cNvSpPr>
            <a:spLocks noGrp="1"/>
          </p:cNvSpPr>
          <p:nvPr>
            <p:ph type="body" sz="quarter" idx="38" hasCustomPrompt="1"/>
          </p:nvPr>
        </p:nvSpPr>
        <p:spPr>
          <a:xfrm>
            <a:off x="6242407" y="5653616"/>
            <a:ext cx="4673240" cy="274394"/>
          </a:xfrm>
        </p:spPr>
        <p:txBody>
          <a:bodyPr>
            <a:noAutofit/>
          </a:bodyPr>
          <a:lstStyle>
            <a:lvl3pPr algn="l">
              <a:defRPr sz="1600" b="1"/>
            </a:lvl3pPr>
          </a:lstStyle>
          <a:p>
            <a:pPr lvl="2"/>
            <a:r>
              <a:rPr lang="en-GB" dirty="0"/>
              <a:t>Third level</a:t>
            </a:r>
          </a:p>
        </p:txBody>
      </p:sp>
      <p:sp>
        <p:nvSpPr>
          <p:cNvPr id="63" name="Text Placeholder 14">
            <a:extLst>
              <a:ext uri="{FF2B5EF4-FFF2-40B4-BE49-F238E27FC236}">
                <a16:creationId xmlns:a16="http://schemas.microsoft.com/office/drawing/2014/main" id="{989EF47C-4348-2AF7-0E7B-86139A4A9261}"/>
              </a:ext>
            </a:extLst>
          </p:cNvPr>
          <p:cNvSpPr>
            <a:spLocks noGrp="1"/>
          </p:cNvSpPr>
          <p:nvPr>
            <p:ph type="body" sz="quarter" idx="39" hasCustomPrompt="1"/>
          </p:nvPr>
        </p:nvSpPr>
        <p:spPr>
          <a:xfrm>
            <a:off x="6242408" y="4647793"/>
            <a:ext cx="4673240" cy="274455"/>
          </a:xfrm>
        </p:spPr>
        <p:txBody>
          <a:bodyPr>
            <a:noAutofit/>
          </a:bodyPr>
          <a:lstStyle>
            <a:lvl3pPr algn="l">
              <a:defRPr sz="1600" b="1"/>
            </a:lvl3pPr>
          </a:lstStyle>
          <a:p>
            <a:pPr lvl="2"/>
            <a:r>
              <a:rPr lang="en-GB" dirty="0"/>
              <a:t>Third level</a:t>
            </a:r>
          </a:p>
        </p:txBody>
      </p:sp>
      <p:sp>
        <p:nvSpPr>
          <p:cNvPr id="64" name="Text Placeholder 14">
            <a:extLst>
              <a:ext uri="{FF2B5EF4-FFF2-40B4-BE49-F238E27FC236}">
                <a16:creationId xmlns:a16="http://schemas.microsoft.com/office/drawing/2014/main" id="{2FAA1139-36D1-9E8E-A798-1FEC940F6FBD}"/>
              </a:ext>
            </a:extLst>
          </p:cNvPr>
          <p:cNvSpPr>
            <a:spLocks noGrp="1"/>
          </p:cNvSpPr>
          <p:nvPr>
            <p:ph type="body" sz="quarter" idx="40" hasCustomPrompt="1"/>
          </p:nvPr>
        </p:nvSpPr>
        <p:spPr>
          <a:xfrm>
            <a:off x="6242407" y="7701056"/>
            <a:ext cx="4673239" cy="285635"/>
          </a:xfrm>
        </p:spPr>
        <p:txBody>
          <a:bodyPr>
            <a:noAutofit/>
          </a:bodyPr>
          <a:lstStyle>
            <a:lvl3pPr algn="l">
              <a:defRPr sz="1600" b="1"/>
            </a:lvl3pPr>
          </a:lstStyle>
          <a:p>
            <a:pPr lvl="2"/>
            <a:r>
              <a:rPr lang="en-GB" dirty="0"/>
              <a:t>Third level</a:t>
            </a:r>
          </a:p>
        </p:txBody>
      </p:sp>
      <p:sp>
        <p:nvSpPr>
          <p:cNvPr id="37" name="Slide Number Placeholder 5">
            <a:extLst>
              <a:ext uri="{FF2B5EF4-FFF2-40B4-BE49-F238E27FC236}">
                <a16:creationId xmlns:a16="http://schemas.microsoft.com/office/drawing/2014/main" id="{4D1338EB-552F-A42B-DDD4-A4A239606811}"/>
              </a:ext>
            </a:extLst>
          </p:cNvPr>
          <p:cNvSpPr>
            <a:spLocks noGrp="1"/>
          </p:cNvSpPr>
          <p:nvPr>
            <p:ph type="sldNum" sz="quarter" idx="12"/>
          </p:nvPr>
        </p:nvSpPr>
        <p:spPr>
          <a:xfrm>
            <a:off x="15550321" y="680297"/>
            <a:ext cx="539750" cy="486833"/>
          </a:xfrm>
        </p:spPr>
        <p:txBody>
          <a:bodyPr/>
          <a:lstStyle>
            <a:lvl1pPr algn="l">
              <a:defRPr/>
            </a:lvl1pPr>
          </a:lstStyle>
          <a:p>
            <a:fld id="{03DFB89B-1973-AD4A-A045-E94CB24D8D75}" type="slidenum">
              <a:rPr lang="en-US" smtClean="0"/>
              <a:pPr/>
              <a:t>‹#›</a:t>
            </a:fld>
            <a:endParaRPr lang="en-US" dirty="0"/>
          </a:p>
        </p:txBody>
      </p:sp>
      <p:cxnSp>
        <p:nvCxnSpPr>
          <p:cNvPr id="6" name="Straight Arrow Connector 5">
            <a:extLst>
              <a:ext uri="{FF2B5EF4-FFF2-40B4-BE49-F238E27FC236}">
                <a16:creationId xmlns:a16="http://schemas.microsoft.com/office/drawing/2014/main" id="{34D7B7E0-A152-BE87-1460-AF2275E0F8D3}"/>
              </a:ext>
            </a:extLst>
          </p:cNvPr>
          <p:cNvCxnSpPr>
            <a:cxnSpLocks/>
          </p:cNvCxnSpPr>
          <p:nvPr userDrawn="1"/>
        </p:nvCxnSpPr>
        <p:spPr>
          <a:xfrm>
            <a:off x="11837271" y="5567893"/>
            <a:ext cx="491934" cy="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6732754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_Title and Content">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11858" y="1445908"/>
            <a:ext cx="9981697" cy="728133"/>
          </a:xfrm>
        </p:spPr>
        <p:txBody>
          <a:bodyPr/>
          <a:lstStyle/>
          <a:p>
            <a:r>
              <a:rPr lang="en-GB" dirty="0"/>
              <a:t>Click to edit Master title style</a:t>
            </a:r>
            <a:endParaRPr lang="en-US" dirty="0"/>
          </a:p>
        </p:txBody>
      </p:sp>
      <p:sp>
        <p:nvSpPr>
          <p:cNvPr id="5" name="Footer Placeholder 4"/>
          <p:cNvSpPr>
            <a:spLocks noGrp="1"/>
          </p:cNvSpPr>
          <p:nvPr>
            <p:ph type="ftr" sz="quarter" idx="11"/>
          </p:nvPr>
        </p:nvSpPr>
        <p:spPr>
          <a:xfrm>
            <a:off x="10393555" y="680297"/>
            <a:ext cx="5213782" cy="486833"/>
          </a:xfrm>
        </p:spPr>
        <p:txBody>
          <a:bodyPr/>
          <a:lstStyle/>
          <a:p>
            <a:r>
              <a:rPr lang="en-US" dirty="0"/>
              <a:t>Sustainability  |</a:t>
            </a:r>
          </a:p>
        </p:txBody>
      </p:sp>
      <p:cxnSp>
        <p:nvCxnSpPr>
          <p:cNvPr id="25" name="Straight Arrow Connector 24">
            <a:extLst>
              <a:ext uri="{FF2B5EF4-FFF2-40B4-BE49-F238E27FC236}">
                <a16:creationId xmlns:a16="http://schemas.microsoft.com/office/drawing/2014/main" id="{1EEBE850-DD37-DC83-58E8-28BF54123E31}"/>
              </a:ext>
            </a:extLst>
          </p:cNvPr>
          <p:cNvCxnSpPr>
            <a:cxnSpLocks/>
          </p:cNvCxnSpPr>
          <p:nvPr userDrawn="1"/>
        </p:nvCxnSpPr>
        <p:spPr>
          <a:xfrm>
            <a:off x="411858" y="4568611"/>
            <a:ext cx="4219964" cy="0"/>
          </a:xfrm>
          <a:prstGeom prst="straightConnector1">
            <a:avLst/>
          </a:prstGeom>
          <a:ln w="15875">
            <a:solidFill>
              <a:schemeClr val="tx1"/>
            </a:solidFill>
            <a:prstDash val="lgDash"/>
            <a:tailEnd type="arrow"/>
          </a:ln>
        </p:spPr>
        <p:style>
          <a:lnRef idx="1">
            <a:schemeClr val="accent1"/>
          </a:lnRef>
          <a:fillRef idx="0">
            <a:schemeClr val="accent1"/>
          </a:fillRef>
          <a:effectRef idx="0">
            <a:schemeClr val="accent1"/>
          </a:effectRef>
          <a:fontRef idx="minor">
            <a:schemeClr val="tx1"/>
          </a:fontRef>
        </p:style>
      </p:cxnSp>
      <p:sp>
        <p:nvSpPr>
          <p:cNvPr id="30" name="Text Placeholder 29">
            <a:extLst>
              <a:ext uri="{FF2B5EF4-FFF2-40B4-BE49-F238E27FC236}">
                <a16:creationId xmlns:a16="http://schemas.microsoft.com/office/drawing/2014/main" id="{81F7BC98-7CD0-684B-3592-45A710A2AE6D}"/>
              </a:ext>
            </a:extLst>
          </p:cNvPr>
          <p:cNvSpPr>
            <a:spLocks noGrp="1"/>
          </p:cNvSpPr>
          <p:nvPr>
            <p:ph type="body" sz="quarter" idx="19" hasCustomPrompt="1"/>
          </p:nvPr>
        </p:nvSpPr>
        <p:spPr>
          <a:xfrm>
            <a:off x="411858" y="4165865"/>
            <a:ext cx="2677714" cy="383529"/>
          </a:xfrm>
        </p:spPr>
        <p:txBody>
          <a:bodyPr/>
          <a:lstStyle/>
          <a:p>
            <a:pPr lvl="2"/>
            <a:r>
              <a:rPr lang="en-GB" dirty="0"/>
              <a:t>Third level</a:t>
            </a:r>
          </a:p>
        </p:txBody>
      </p:sp>
      <p:sp>
        <p:nvSpPr>
          <p:cNvPr id="40" name="Content Placeholder 6">
            <a:extLst>
              <a:ext uri="{FF2B5EF4-FFF2-40B4-BE49-F238E27FC236}">
                <a16:creationId xmlns:a16="http://schemas.microsoft.com/office/drawing/2014/main" id="{1A04E5D9-C80A-EFE1-C276-F91333F4D45C}"/>
              </a:ext>
            </a:extLst>
          </p:cNvPr>
          <p:cNvSpPr>
            <a:spLocks noGrp="1"/>
          </p:cNvSpPr>
          <p:nvPr>
            <p:ph sz="quarter" idx="26"/>
          </p:nvPr>
        </p:nvSpPr>
        <p:spPr>
          <a:xfrm>
            <a:off x="605814" y="6300944"/>
            <a:ext cx="1248961" cy="1248962"/>
          </a:xfrm>
          <a:prstGeom prst="heptagon">
            <a:avLst/>
          </a:prstGeom>
          <a:ln w="28575">
            <a:gradFill flip="none" rotWithShape="1">
              <a:gsLst>
                <a:gs pos="21000">
                  <a:srgbClr val="3DB876"/>
                </a:gs>
                <a:gs pos="100000">
                  <a:srgbClr val="FFD600"/>
                </a:gs>
              </a:gsLst>
              <a:lin ang="18900000" scaled="1"/>
              <a:tileRect/>
            </a:gradFill>
          </a:ln>
        </p:spPr>
        <p:txBody>
          <a:bodyPr/>
          <a:lstStyle>
            <a:lvl1pPr algn="ctr">
              <a:defRPr/>
            </a:lvl1pPr>
            <a:lvl2pPr algn="ctr">
              <a:defRPr/>
            </a:lvl2pPr>
            <a:lvl3pPr algn="ctr">
              <a:defRPr/>
            </a:lvl3pPr>
            <a:lvl4pPr algn="ctr">
              <a:defRPr/>
            </a:lvl4pPr>
            <a:lvl5pPr algn="ctr">
              <a:defRPr/>
            </a:lvl5pPr>
          </a:lstStyle>
          <a:p>
            <a:pPr lvl="0"/>
            <a:r>
              <a:rPr lang="en-GB" dirty="0"/>
              <a:t>Click</a:t>
            </a:r>
            <a:endParaRPr lang="en-US" dirty="0"/>
          </a:p>
        </p:txBody>
      </p:sp>
      <p:sp>
        <p:nvSpPr>
          <p:cNvPr id="43" name="Content Placeholder 6">
            <a:extLst>
              <a:ext uri="{FF2B5EF4-FFF2-40B4-BE49-F238E27FC236}">
                <a16:creationId xmlns:a16="http://schemas.microsoft.com/office/drawing/2014/main" id="{F971CA1C-4DFA-F19E-ED92-E067DA4CB826}"/>
              </a:ext>
            </a:extLst>
          </p:cNvPr>
          <p:cNvSpPr>
            <a:spLocks noGrp="1"/>
          </p:cNvSpPr>
          <p:nvPr>
            <p:ph sz="quarter" idx="28"/>
          </p:nvPr>
        </p:nvSpPr>
        <p:spPr>
          <a:xfrm>
            <a:off x="3183201" y="6261232"/>
            <a:ext cx="1248961" cy="1248962"/>
          </a:xfrm>
          <a:prstGeom prst="heptagon">
            <a:avLst/>
          </a:prstGeom>
          <a:ln w="28575">
            <a:gradFill flip="none" rotWithShape="1">
              <a:gsLst>
                <a:gs pos="21000">
                  <a:srgbClr val="3DB876"/>
                </a:gs>
                <a:gs pos="100000">
                  <a:srgbClr val="FFD600"/>
                </a:gs>
              </a:gsLst>
              <a:lin ang="18900000" scaled="1"/>
              <a:tileRect/>
            </a:gradFill>
          </a:ln>
        </p:spPr>
        <p:txBody>
          <a:bodyPr/>
          <a:lstStyle>
            <a:lvl1pPr algn="ctr">
              <a:defRPr/>
            </a:lvl1pPr>
            <a:lvl2pPr algn="ctr">
              <a:defRPr/>
            </a:lvl2pPr>
            <a:lvl3pPr algn="ctr">
              <a:defRPr/>
            </a:lvl3pPr>
            <a:lvl4pPr algn="ctr">
              <a:defRPr/>
            </a:lvl4pPr>
            <a:lvl5pPr algn="ctr">
              <a:defRPr/>
            </a:lvl5pPr>
          </a:lstStyle>
          <a:p>
            <a:pPr lvl="0"/>
            <a:r>
              <a:rPr lang="en-GB" dirty="0"/>
              <a:t>Click</a:t>
            </a:r>
            <a:endParaRPr lang="en-US" dirty="0"/>
          </a:p>
        </p:txBody>
      </p:sp>
      <p:sp>
        <p:nvSpPr>
          <p:cNvPr id="60" name="Text Placeholder 14">
            <a:extLst>
              <a:ext uri="{FF2B5EF4-FFF2-40B4-BE49-F238E27FC236}">
                <a16:creationId xmlns:a16="http://schemas.microsoft.com/office/drawing/2014/main" id="{83A59D01-5DD8-A717-B7C7-A6A0DED88EB5}"/>
              </a:ext>
            </a:extLst>
          </p:cNvPr>
          <p:cNvSpPr>
            <a:spLocks noGrp="1"/>
          </p:cNvSpPr>
          <p:nvPr>
            <p:ph type="body" sz="quarter" idx="36" hasCustomPrompt="1"/>
          </p:nvPr>
        </p:nvSpPr>
        <p:spPr>
          <a:xfrm>
            <a:off x="649239" y="7608292"/>
            <a:ext cx="1095375" cy="477837"/>
          </a:xfrm>
        </p:spPr>
        <p:txBody>
          <a:bodyPr/>
          <a:lstStyle>
            <a:lvl3pPr algn="ctr">
              <a:defRPr/>
            </a:lvl3pPr>
          </a:lstStyle>
          <a:p>
            <a:pPr lvl="2"/>
            <a:r>
              <a:rPr lang="en-GB" dirty="0"/>
              <a:t>Third level</a:t>
            </a:r>
          </a:p>
        </p:txBody>
      </p:sp>
      <p:sp>
        <p:nvSpPr>
          <p:cNvPr id="63" name="Text Placeholder 14">
            <a:extLst>
              <a:ext uri="{FF2B5EF4-FFF2-40B4-BE49-F238E27FC236}">
                <a16:creationId xmlns:a16="http://schemas.microsoft.com/office/drawing/2014/main" id="{989EF47C-4348-2AF7-0E7B-86139A4A9261}"/>
              </a:ext>
            </a:extLst>
          </p:cNvPr>
          <p:cNvSpPr>
            <a:spLocks noGrp="1"/>
          </p:cNvSpPr>
          <p:nvPr>
            <p:ph type="body" sz="quarter" idx="39" hasCustomPrompt="1"/>
          </p:nvPr>
        </p:nvSpPr>
        <p:spPr>
          <a:xfrm>
            <a:off x="3278806" y="7513913"/>
            <a:ext cx="1095375" cy="477837"/>
          </a:xfrm>
        </p:spPr>
        <p:txBody>
          <a:bodyPr/>
          <a:lstStyle>
            <a:lvl3pPr algn="ctr">
              <a:defRPr/>
            </a:lvl3pPr>
          </a:lstStyle>
          <a:p>
            <a:pPr lvl="2"/>
            <a:r>
              <a:rPr lang="en-GB" dirty="0"/>
              <a:t>Third level</a:t>
            </a:r>
          </a:p>
        </p:txBody>
      </p:sp>
      <p:sp>
        <p:nvSpPr>
          <p:cNvPr id="38" name="Content Placeholder 6">
            <a:extLst>
              <a:ext uri="{FF2B5EF4-FFF2-40B4-BE49-F238E27FC236}">
                <a16:creationId xmlns:a16="http://schemas.microsoft.com/office/drawing/2014/main" id="{2665C20B-909B-4DC8-9885-04990A5D0350}"/>
              </a:ext>
            </a:extLst>
          </p:cNvPr>
          <p:cNvSpPr>
            <a:spLocks noGrp="1"/>
          </p:cNvSpPr>
          <p:nvPr>
            <p:ph sz="quarter" idx="40"/>
          </p:nvPr>
        </p:nvSpPr>
        <p:spPr>
          <a:xfrm>
            <a:off x="5806464" y="6300944"/>
            <a:ext cx="1248961" cy="1248962"/>
          </a:xfrm>
          <a:prstGeom prst="heptagon">
            <a:avLst/>
          </a:prstGeom>
          <a:ln w="28575">
            <a:gradFill flip="none" rotWithShape="1">
              <a:gsLst>
                <a:gs pos="21000">
                  <a:srgbClr val="3DB876"/>
                </a:gs>
                <a:gs pos="100000">
                  <a:srgbClr val="FFD600"/>
                </a:gs>
              </a:gsLst>
              <a:lin ang="18900000" scaled="1"/>
              <a:tileRect/>
            </a:gradFill>
          </a:ln>
        </p:spPr>
        <p:txBody>
          <a:bodyPr/>
          <a:lstStyle>
            <a:lvl1pPr algn="ctr">
              <a:defRPr/>
            </a:lvl1pPr>
            <a:lvl2pPr algn="ctr">
              <a:defRPr/>
            </a:lvl2pPr>
            <a:lvl3pPr algn="ctr">
              <a:defRPr/>
            </a:lvl3pPr>
            <a:lvl4pPr algn="ctr">
              <a:defRPr/>
            </a:lvl4pPr>
            <a:lvl5pPr algn="ctr">
              <a:defRPr/>
            </a:lvl5pPr>
          </a:lstStyle>
          <a:p>
            <a:pPr lvl="0"/>
            <a:r>
              <a:rPr lang="en-GB" dirty="0"/>
              <a:t>Click</a:t>
            </a:r>
            <a:endParaRPr lang="en-US" dirty="0"/>
          </a:p>
        </p:txBody>
      </p:sp>
      <p:sp>
        <p:nvSpPr>
          <p:cNvPr id="39" name="Content Placeholder 6">
            <a:extLst>
              <a:ext uri="{FF2B5EF4-FFF2-40B4-BE49-F238E27FC236}">
                <a16:creationId xmlns:a16="http://schemas.microsoft.com/office/drawing/2014/main" id="{AFCC6EA3-8AC0-8391-694C-285B2305984E}"/>
              </a:ext>
            </a:extLst>
          </p:cNvPr>
          <p:cNvSpPr>
            <a:spLocks noGrp="1"/>
          </p:cNvSpPr>
          <p:nvPr>
            <p:ph sz="quarter" idx="41"/>
          </p:nvPr>
        </p:nvSpPr>
        <p:spPr>
          <a:xfrm>
            <a:off x="8383851" y="6261232"/>
            <a:ext cx="1248961" cy="1248962"/>
          </a:xfrm>
          <a:prstGeom prst="heptagon">
            <a:avLst/>
          </a:prstGeom>
          <a:ln w="28575">
            <a:gradFill flip="none" rotWithShape="1">
              <a:gsLst>
                <a:gs pos="21000">
                  <a:srgbClr val="3DB876"/>
                </a:gs>
                <a:gs pos="100000">
                  <a:srgbClr val="FFD600"/>
                </a:gs>
              </a:gsLst>
              <a:lin ang="18900000" scaled="1"/>
              <a:tileRect/>
            </a:gradFill>
          </a:ln>
        </p:spPr>
        <p:txBody>
          <a:bodyPr/>
          <a:lstStyle>
            <a:lvl1pPr algn="ctr">
              <a:defRPr/>
            </a:lvl1pPr>
            <a:lvl2pPr algn="ctr">
              <a:defRPr/>
            </a:lvl2pPr>
            <a:lvl3pPr algn="ctr">
              <a:defRPr/>
            </a:lvl3pPr>
            <a:lvl4pPr algn="ctr">
              <a:defRPr/>
            </a:lvl4pPr>
            <a:lvl5pPr algn="ctr">
              <a:defRPr/>
            </a:lvl5pPr>
          </a:lstStyle>
          <a:p>
            <a:pPr lvl="0"/>
            <a:r>
              <a:rPr lang="en-GB" dirty="0"/>
              <a:t>Click</a:t>
            </a:r>
            <a:endParaRPr lang="en-US" dirty="0"/>
          </a:p>
        </p:txBody>
      </p:sp>
      <p:sp>
        <p:nvSpPr>
          <p:cNvPr id="41" name="Text Placeholder 14">
            <a:extLst>
              <a:ext uri="{FF2B5EF4-FFF2-40B4-BE49-F238E27FC236}">
                <a16:creationId xmlns:a16="http://schemas.microsoft.com/office/drawing/2014/main" id="{42BE7498-09B7-D49D-E531-D8F9EBB4B1E7}"/>
              </a:ext>
            </a:extLst>
          </p:cNvPr>
          <p:cNvSpPr>
            <a:spLocks noGrp="1"/>
          </p:cNvSpPr>
          <p:nvPr>
            <p:ph type="body" sz="quarter" idx="42" hasCustomPrompt="1"/>
          </p:nvPr>
        </p:nvSpPr>
        <p:spPr>
          <a:xfrm>
            <a:off x="5849889" y="7608292"/>
            <a:ext cx="1095375" cy="477837"/>
          </a:xfrm>
        </p:spPr>
        <p:txBody>
          <a:bodyPr/>
          <a:lstStyle>
            <a:lvl3pPr algn="ctr">
              <a:defRPr/>
            </a:lvl3pPr>
          </a:lstStyle>
          <a:p>
            <a:pPr lvl="2"/>
            <a:r>
              <a:rPr lang="en-GB" dirty="0"/>
              <a:t>Third level</a:t>
            </a:r>
          </a:p>
        </p:txBody>
      </p:sp>
      <p:sp>
        <p:nvSpPr>
          <p:cNvPr id="65" name="Text Placeholder 14">
            <a:extLst>
              <a:ext uri="{FF2B5EF4-FFF2-40B4-BE49-F238E27FC236}">
                <a16:creationId xmlns:a16="http://schemas.microsoft.com/office/drawing/2014/main" id="{03811367-FE27-ECFE-C386-9265B1434F58}"/>
              </a:ext>
            </a:extLst>
          </p:cNvPr>
          <p:cNvSpPr>
            <a:spLocks noGrp="1"/>
          </p:cNvSpPr>
          <p:nvPr>
            <p:ph type="body" sz="quarter" idx="43" hasCustomPrompt="1"/>
          </p:nvPr>
        </p:nvSpPr>
        <p:spPr>
          <a:xfrm>
            <a:off x="8479456" y="7513913"/>
            <a:ext cx="1095375" cy="477837"/>
          </a:xfrm>
        </p:spPr>
        <p:txBody>
          <a:bodyPr/>
          <a:lstStyle>
            <a:lvl3pPr algn="ctr">
              <a:defRPr/>
            </a:lvl3pPr>
          </a:lstStyle>
          <a:p>
            <a:pPr lvl="2"/>
            <a:r>
              <a:rPr lang="en-GB" dirty="0"/>
              <a:t>Third level</a:t>
            </a:r>
          </a:p>
        </p:txBody>
      </p:sp>
      <p:sp>
        <p:nvSpPr>
          <p:cNvPr id="66" name="Content Placeholder 6">
            <a:extLst>
              <a:ext uri="{FF2B5EF4-FFF2-40B4-BE49-F238E27FC236}">
                <a16:creationId xmlns:a16="http://schemas.microsoft.com/office/drawing/2014/main" id="{E103C0BF-D3BA-1CDE-B3FA-A0B6C37251B2}"/>
              </a:ext>
            </a:extLst>
          </p:cNvPr>
          <p:cNvSpPr>
            <a:spLocks noGrp="1"/>
          </p:cNvSpPr>
          <p:nvPr>
            <p:ph sz="quarter" idx="44"/>
          </p:nvPr>
        </p:nvSpPr>
        <p:spPr>
          <a:xfrm>
            <a:off x="11035692" y="6300944"/>
            <a:ext cx="1248961" cy="1248962"/>
          </a:xfrm>
          <a:prstGeom prst="heptagon">
            <a:avLst/>
          </a:prstGeom>
          <a:ln w="28575">
            <a:gradFill flip="none" rotWithShape="1">
              <a:gsLst>
                <a:gs pos="21000">
                  <a:srgbClr val="3DB876"/>
                </a:gs>
                <a:gs pos="100000">
                  <a:srgbClr val="FFD600"/>
                </a:gs>
              </a:gsLst>
              <a:lin ang="18900000" scaled="1"/>
              <a:tileRect/>
            </a:gradFill>
          </a:ln>
        </p:spPr>
        <p:txBody>
          <a:bodyPr/>
          <a:lstStyle>
            <a:lvl1pPr algn="ctr">
              <a:defRPr/>
            </a:lvl1pPr>
            <a:lvl2pPr algn="ctr">
              <a:defRPr/>
            </a:lvl2pPr>
            <a:lvl3pPr algn="ctr">
              <a:defRPr/>
            </a:lvl3pPr>
            <a:lvl4pPr algn="ctr">
              <a:defRPr/>
            </a:lvl4pPr>
            <a:lvl5pPr algn="ctr">
              <a:defRPr/>
            </a:lvl5pPr>
          </a:lstStyle>
          <a:p>
            <a:pPr lvl="0"/>
            <a:r>
              <a:rPr lang="en-GB" dirty="0"/>
              <a:t>Click</a:t>
            </a:r>
            <a:endParaRPr lang="en-US" dirty="0"/>
          </a:p>
        </p:txBody>
      </p:sp>
      <p:sp>
        <p:nvSpPr>
          <p:cNvPr id="67" name="Content Placeholder 6">
            <a:extLst>
              <a:ext uri="{FF2B5EF4-FFF2-40B4-BE49-F238E27FC236}">
                <a16:creationId xmlns:a16="http://schemas.microsoft.com/office/drawing/2014/main" id="{3F1EC2D2-0106-87F4-853F-12BB2CA09962}"/>
              </a:ext>
            </a:extLst>
          </p:cNvPr>
          <p:cNvSpPr>
            <a:spLocks noGrp="1"/>
          </p:cNvSpPr>
          <p:nvPr>
            <p:ph sz="quarter" idx="45"/>
          </p:nvPr>
        </p:nvSpPr>
        <p:spPr>
          <a:xfrm>
            <a:off x="13613079" y="6261232"/>
            <a:ext cx="1248961" cy="1248962"/>
          </a:xfrm>
          <a:prstGeom prst="heptagon">
            <a:avLst/>
          </a:prstGeom>
          <a:ln w="28575">
            <a:gradFill flip="none" rotWithShape="1">
              <a:gsLst>
                <a:gs pos="21000">
                  <a:srgbClr val="3DB876"/>
                </a:gs>
                <a:gs pos="100000">
                  <a:srgbClr val="FFD600"/>
                </a:gs>
              </a:gsLst>
              <a:lin ang="18900000" scaled="1"/>
              <a:tileRect/>
            </a:gradFill>
          </a:ln>
        </p:spPr>
        <p:txBody>
          <a:bodyPr/>
          <a:lstStyle>
            <a:lvl1pPr algn="ctr">
              <a:defRPr/>
            </a:lvl1pPr>
            <a:lvl2pPr algn="ctr">
              <a:defRPr/>
            </a:lvl2pPr>
            <a:lvl3pPr algn="ctr">
              <a:defRPr/>
            </a:lvl3pPr>
            <a:lvl4pPr algn="ctr">
              <a:defRPr/>
            </a:lvl4pPr>
            <a:lvl5pPr algn="ctr">
              <a:defRPr/>
            </a:lvl5pPr>
          </a:lstStyle>
          <a:p>
            <a:pPr lvl="0"/>
            <a:r>
              <a:rPr lang="en-GB" dirty="0"/>
              <a:t>Click</a:t>
            </a:r>
            <a:endParaRPr lang="en-US" dirty="0"/>
          </a:p>
        </p:txBody>
      </p:sp>
      <p:sp>
        <p:nvSpPr>
          <p:cNvPr id="68" name="Text Placeholder 14">
            <a:extLst>
              <a:ext uri="{FF2B5EF4-FFF2-40B4-BE49-F238E27FC236}">
                <a16:creationId xmlns:a16="http://schemas.microsoft.com/office/drawing/2014/main" id="{458C1720-3803-E0DE-533A-868F1F49EC8E}"/>
              </a:ext>
            </a:extLst>
          </p:cNvPr>
          <p:cNvSpPr>
            <a:spLocks noGrp="1"/>
          </p:cNvSpPr>
          <p:nvPr>
            <p:ph type="body" sz="quarter" idx="46" hasCustomPrompt="1"/>
          </p:nvPr>
        </p:nvSpPr>
        <p:spPr>
          <a:xfrm>
            <a:off x="11079117" y="7608292"/>
            <a:ext cx="1095375" cy="477837"/>
          </a:xfrm>
        </p:spPr>
        <p:txBody>
          <a:bodyPr/>
          <a:lstStyle>
            <a:lvl3pPr algn="ctr">
              <a:defRPr/>
            </a:lvl3pPr>
          </a:lstStyle>
          <a:p>
            <a:pPr lvl="2"/>
            <a:r>
              <a:rPr lang="en-GB" dirty="0"/>
              <a:t>Third level</a:t>
            </a:r>
          </a:p>
        </p:txBody>
      </p:sp>
      <p:sp>
        <p:nvSpPr>
          <p:cNvPr id="69" name="Text Placeholder 14">
            <a:extLst>
              <a:ext uri="{FF2B5EF4-FFF2-40B4-BE49-F238E27FC236}">
                <a16:creationId xmlns:a16="http://schemas.microsoft.com/office/drawing/2014/main" id="{E52F994A-5D48-BF28-3DEC-0B809C7990D4}"/>
              </a:ext>
            </a:extLst>
          </p:cNvPr>
          <p:cNvSpPr>
            <a:spLocks noGrp="1"/>
          </p:cNvSpPr>
          <p:nvPr>
            <p:ph type="body" sz="quarter" idx="47" hasCustomPrompt="1"/>
          </p:nvPr>
        </p:nvSpPr>
        <p:spPr>
          <a:xfrm>
            <a:off x="13708684" y="7513913"/>
            <a:ext cx="1095375" cy="477837"/>
          </a:xfrm>
        </p:spPr>
        <p:txBody>
          <a:bodyPr/>
          <a:lstStyle>
            <a:lvl3pPr algn="ctr">
              <a:defRPr/>
            </a:lvl3pPr>
          </a:lstStyle>
          <a:p>
            <a:pPr lvl="2"/>
            <a:r>
              <a:rPr lang="en-GB" dirty="0"/>
              <a:t>Third level</a:t>
            </a:r>
          </a:p>
        </p:txBody>
      </p:sp>
      <p:cxnSp>
        <p:nvCxnSpPr>
          <p:cNvPr id="70" name="Straight Arrow Connector 69">
            <a:extLst>
              <a:ext uri="{FF2B5EF4-FFF2-40B4-BE49-F238E27FC236}">
                <a16:creationId xmlns:a16="http://schemas.microsoft.com/office/drawing/2014/main" id="{88EE313E-EF5F-9635-708F-8D9287DBD52E}"/>
              </a:ext>
            </a:extLst>
          </p:cNvPr>
          <p:cNvCxnSpPr>
            <a:cxnSpLocks/>
          </p:cNvCxnSpPr>
          <p:nvPr userDrawn="1"/>
        </p:nvCxnSpPr>
        <p:spPr>
          <a:xfrm>
            <a:off x="2014538" y="6889001"/>
            <a:ext cx="1031185" cy="0"/>
          </a:xfrm>
          <a:prstGeom prst="straightConnector1">
            <a:avLst/>
          </a:prstGeom>
          <a:ln w="15875">
            <a:solidFill>
              <a:schemeClr val="tx1"/>
            </a:solidFill>
            <a:prstDash val="lgDash"/>
            <a:tailEnd type="arrow"/>
          </a:ln>
        </p:spPr>
        <p:style>
          <a:lnRef idx="1">
            <a:schemeClr val="accent1"/>
          </a:lnRef>
          <a:fillRef idx="0">
            <a:schemeClr val="accent1"/>
          </a:fillRef>
          <a:effectRef idx="0">
            <a:schemeClr val="accent1"/>
          </a:effectRef>
          <a:fontRef idx="minor">
            <a:schemeClr val="tx1"/>
          </a:fontRef>
        </p:style>
      </p:cxnSp>
      <p:cxnSp>
        <p:nvCxnSpPr>
          <p:cNvPr id="71" name="Straight Arrow Connector 70">
            <a:extLst>
              <a:ext uri="{FF2B5EF4-FFF2-40B4-BE49-F238E27FC236}">
                <a16:creationId xmlns:a16="http://schemas.microsoft.com/office/drawing/2014/main" id="{8175550C-F2F1-3AE7-3328-20D58CD2B597}"/>
              </a:ext>
            </a:extLst>
          </p:cNvPr>
          <p:cNvCxnSpPr>
            <a:cxnSpLocks/>
          </p:cNvCxnSpPr>
          <p:nvPr userDrawn="1"/>
        </p:nvCxnSpPr>
        <p:spPr>
          <a:xfrm>
            <a:off x="4643438" y="6889001"/>
            <a:ext cx="1031185" cy="0"/>
          </a:xfrm>
          <a:prstGeom prst="straightConnector1">
            <a:avLst/>
          </a:prstGeom>
          <a:ln w="15875">
            <a:solidFill>
              <a:schemeClr val="tx1"/>
            </a:solidFill>
            <a:prstDash val="lgDash"/>
            <a:tailEnd type="arrow"/>
          </a:ln>
        </p:spPr>
        <p:style>
          <a:lnRef idx="1">
            <a:schemeClr val="accent1"/>
          </a:lnRef>
          <a:fillRef idx="0">
            <a:schemeClr val="accent1"/>
          </a:fillRef>
          <a:effectRef idx="0">
            <a:schemeClr val="accent1"/>
          </a:effectRef>
          <a:fontRef idx="minor">
            <a:schemeClr val="tx1"/>
          </a:fontRef>
        </p:style>
      </p:cxnSp>
      <p:cxnSp>
        <p:nvCxnSpPr>
          <p:cNvPr id="72" name="Straight Arrow Connector 71">
            <a:extLst>
              <a:ext uri="{FF2B5EF4-FFF2-40B4-BE49-F238E27FC236}">
                <a16:creationId xmlns:a16="http://schemas.microsoft.com/office/drawing/2014/main" id="{9F668B7F-71DF-6E48-1F74-42B992D8DCD4}"/>
              </a:ext>
            </a:extLst>
          </p:cNvPr>
          <p:cNvCxnSpPr>
            <a:cxnSpLocks/>
          </p:cNvCxnSpPr>
          <p:nvPr userDrawn="1"/>
        </p:nvCxnSpPr>
        <p:spPr>
          <a:xfrm>
            <a:off x="9872663" y="6889001"/>
            <a:ext cx="1031185" cy="0"/>
          </a:xfrm>
          <a:prstGeom prst="straightConnector1">
            <a:avLst/>
          </a:prstGeom>
          <a:ln w="15875">
            <a:solidFill>
              <a:schemeClr val="tx1"/>
            </a:solidFill>
            <a:prstDash val="lgDash"/>
            <a:tailEnd type="arrow"/>
          </a:ln>
        </p:spPr>
        <p:style>
          <a:lnRef idx="1">
            <a:schemeClr val="accent1"/>
          </a:lnRef>
          <a:fillRef idx="0">
            <a:schemeClr val="accent1"/>
          </a:fillRef>
          <a:effectRef idx="0">
            <a:schemeClr val="accent1"/>
          </a:effectRef>
          <a:fontRef idx="minor">
            <a:schemeClr val="tx1"/>
          </a:fontRef>
        </p:style>
      </p:cxnSp>
      <p:cxnSp>
        <p:nvCxnSpPr>
          <p:cNvPr id="73" name="Straight Arrow Connector 72">
            <a:extLst>
              <a:ext uri="{FF2B5EF4-FFF2-40B4-BE49-F238E27FC236}">
                <a16:creationId xmlns:a16="http://schemas.microsoft.com/office/drawing/2014/main" id="{C71D670B-12EA-546B-E5B4-9AA823569F32}"/>
              </a:ext>
            </a:extLst>
          </p:cNvPr>
          <p:cNvCxnSpPr>
            <a:cxnSpLocks/>
          </p:cNvCxnSpPr>
          <p:nvPr userDrawn="1"/>
        </p:nvCxnSpPr>
        <p:spPr>
          <a:xfrm>
            <a:off x="12501563" y="6889001"/>
            <a:ext cx="1031185" cy="0"/>
          </a:xfrm>
          <a:prstGeom prst="straightConnector1">
            <a:avLst/>
          </a:prstGeom>
          <a:ln w="15875">
            <a:solidFill>
              <a:schemeClr val="tx1"/>
            </a:solidFill>
            <a:prstDash val="lgDash"/>
            <a:tailEnd type="arrow"/>
          </a:ln>
        </p:spPr>
        <p:style>
          <a:lnRef idx="1">
            <a:schemeClr val="accent1"/>
          </a:lnRef>
          <a:fillRef idx="0">
            <a:schemeClr val="accent1"/>
          </a:fillRef>
          <a:effectRef idx="0">
            <a:schemeClr val="accent1"/>
          </a:effectRef>
          <a:fontRef idx="minor">
            <a:schemeClr val="tx1"/>
          </a:fontRef>
        </p:style>
      </p:cxnSp>
      <p:cxnSp>
        <p:nvCxnSpPr>
          <p:cNvPr id="76" name="Straight Arrow Connector 75">
            <a:extLst>
              <a:ext uri="{FF2B5EF4-FFF2-40B4-BE49-F238E27FC236}">
                <a16:creationId xmlns:a16="http://schemas.microsoft.com/office/drawing/2014/main" id="{5C5704CB-CDF6-0680-7A0F-6BD1159D996A}"/>
              </a:ext>
            </a:extLst>
          </p:cNvPr>
          <p:cNvCxnSpPr>
            <a:cxnSpLocks/>
          </p:cNvCxnSpPr>
          <p:nvPr userDrawn="1"/>
        </p:nvCxnSpPr>
        <p:spPr>
          <a:xfrm>
            <a:off x="7243763" y="6889001"/>
            <a:ext cx="1031185" cy="0"/>
          </a:xfrm>
          <a:prstGeom prst="straightConnector1">
            <a:avLst/>
          </a:prstGeom>
          <a:ln w="15875">
            <a:solidFill>
              <a:schemeClr val="tx1"/>
            </a:solidFill>
            <a:prstDash val="solid"/>
            <a:tailEnd type="arrow"/>
          </a:ln>
        </p:spPr>
        <p:style>
          <a:lnRef idx="1">
            <a:schemeClr val="accent1"/>
          </a:lnRef>
          <a:fillRef idx="0">
            <a:schemeClr val="accent1"/>
          </a:fillRef>
          <a:effectRef idx="0">
            <a:schemeClr val="accent1"/>
          </a:effectRef>
          <a:fontRef idx="minor">
            <a:schemeClr val="tx1"/>
          </a:fontRef>
        </p:style>
      </p:cxnSp>
      <p:sp>
        <p:nvSpPr>
          <p:cNvPr id="77" name="Text Placeholder 29">
            <a:extLst>
              <a:ext uri="{FF2B5EF4-FFF2-40B4-BE49-F238E27FC236}">
                <a16:creationId xmlns:a16="http://schemas.microsoft.com/office/drawing/2014/main" id="{73B1CE35-BD5B-FF1B-1D6F-E2D84F200CFC}"/>
              </a:ext>
            </a:extLst>
          </p:cNvPr>
          <p:cNvSpPr>
            <a:spLocks noGrp="1"/>
          </p:cNvSpPr>
          <p:nvPr>
            <p:ph type="body" sz="quarter" idx="48" hasCustomPrompt="1"/>
          </p:nvPr>
        </p:nvSpPr>
        <p:spPr>
          <a:xfrm>
            <a:off x="6700994" y="4463666"/>
            <a:ext cx="2170563" cy="1553352"/>
          </a:xfrm>
        </p:spPr>
        <p:txBody>
          <a:bodyPr/>
          <a:lstStyle>
            <a:lvl3pPr algn="ctr">
              <a:defRPr/>
            </a:lvl3pPr>
          </a:lstStyle>
          <a:p>
            <a:pPr lvl="2"/>
            <a:r>
              <a:rPr lang="en-GB" dirty="0"/>
              <a:t>Third level</a:t>
            </a:r>
          </a:p>
        </p:txBody>
      </p:sp>
      <p:sp>
        <p:nvSpPr>
          <p:cNvPr id="78" name="Content Placeholder 6">
            <a:extLst>
              <a:ext uri="{FF2B5EF4-FFF2-40B4-BE49-F238E27FC236}">
                <a16:creationId xmlns:a16="http://schemas.microsoft.com/office/drawing/2014/main" id="{6C5EB8DC-5360-CE76-274B-BB58171ECFE7}"/>
              </a:ext>
            </a:extLst>
          </p:cNvPr>
          <p:cNvSpPr>
            <a:spLocks noGrp="1"/>
          </p:cNvSpPr>
          <p:nvPr>
            <p:ph sz="quarter" idx="49"/>
          </p:nvPr>
        </p:nvSpPr>
        <p:spPr>
          <a:xfrm>
            <a:off x="5049226" y="3829207"/>
            <a:ext cx="1248961" cy="1248962"/>
          </a:xfrm>
          <a:prstGeom prst="heptagon">
            <a:avLst/>
          </a:prstGeom>
          <a:ln w="28575">
            <a:gradFill flip="none" rotWithShape="1">
              <a:gsLst>
                <a:gs pos="21000">
                  <a:srgbClr val="3DB876"/>
                </a:gs>
                <a:gs pos="100000">
                  <a:srgbClr val="FFD600"/>
                </a:gs>
              </a:gsLst>
              <a:lin ang="18900000" scaled="1"/>
              <a:tileRect/>
            </a:gradFill>
          </a:ln>
        </p:spPr>
        <p:txBody>
          <a:bodyPr/>
          <a:lstStyle>
            <a:lvl1pPr algn="ctr">
              <a:defRPr/>
            </a:lvl1pPr>
            <a:lvl2pPr algn="ctr">
              <a:defRPr/>
            </a:lvl2pPr>
            <a:lvl3pPr algn="ctr">
              <a:defRPr/>
            </a:lvl3pPr>
            <a:lvl4pPr algn="ctr">
              <a:defRPr/>
            </a:lvl4pPr>
            <a:lvl5pPr algn="ctr">
              <a:defRPr/>
            </a:lvl5pPr>
          </a:lstStyle>
          <a:p>
            <a:pPr lvl="0"/>
            <a:r>
              <a:rPr lang="en-GB" dirty="0"/>
              <a:t>Click</a:t>
            </a:r>
            <a:endParaRPr lang="en-US" dirty="0"/>
          </a:p>
        </p:txBody>
      </p:sp>
      <p:sp>
        <p:nvSpPr>
          <p:cNvPr id="79" name="Text Placeholder 14">
            <a:extLst>
              <a:ext uri="{FF2B5EF4-FFF2-40B4-BE49-F238E27FC236}">
                <a16:creationId xmlns:a16="http://schemas.microsoft.com/office/drawing/2014/main" id="{6376B28D-25C1-9520-9A0F-6D617E298E68}"/>
              </a:ext>
            </a:extLst>
          </p:cNvPr>
          <p:cNvSpPr>
            <a:spLocks noGrp="1"/>
          </p:cNvSpPr>
          <p:nvPr>
            <p:ph type="body" sz="quarter" idx="50" hasCustomPrompt="1"/>
          </p:nvPr>
        </p:nvSpPr>
        <p:spPr>
          <a:xfrm>
            <a:off x="5092651" y="5136555"/>
            <a:ext cx="1095375" cy="477837"/>
          </a:xfrm>
        </p:spPr>
        <p:txBody>
          <a:bodyPr/>
          <a:lstStyle>
            <a:lvl3pPr algn="ctr">
              <a:defRPr/>
            </a:lvl3pPr>
          </a:lstStyle>
          <a:p>
            <a:pPr lvl="2"/>
            <a:r>
              <a:rPr lang="en-GB" dirty="0"/>
              <a:t>Third level</a:t>
            </a:r>
          </a:p>
        </p:txBody>
      </p:sp>
      <p:sp>
        <p:nvSpPr>
          <p:cNvPr id="80" name="Content Placeholder 6">
            <a:extLst>
              <a:ext uri="{FF2B5EF4-FFF2-40B4-BE49-F238E27FC236}">
                <a16:creationId xmlns:a16="http://schemas.microsoft.com/office/drawing/2014/main" id="{08096E47-C25E-DDF7-2F0C-8BA748B68447}"/>
              </a:ext>
            </a:extLst>
          </p:cNvPr>
          <p:cNvSpPr>
            <a:spLocks noGrp="1"/>
          </p:cNvSpPr>
          <p:nvPr>
            <p:ph sz="quarter" idx="51"/>
          </p:nvPr>
        </p:nvSpPr>
        <p:spPr>
          <a:xfrm>
            <a:off x="9206892" y="3829207"/>
            <a:ext cx="1248961" cy="1248962"/>
          </a:xfrm>
          <a:prstGeom prst="heptagon">
            <a:avLst/>
          </a:prstGeom>
          <a:ln w="28575">
            <a:gradFill flip="none" rotWithShape="1">
              <a:gsLst>
                <a:gs pos="21000">
                  <a:srgbClr val="3DB876"/>
                </a:gs>
                <a:gs pos="100000">
                  <a:srgbClr val="FFD600"/>
                </a:gs>
              </a:gsLst>
              <a:lin ang="18900000" scaled="1"/>
              <a:tileRect/>
            </a:gradFill>
          </a:ln>
        </p:spPr>
        <p:txBody>
          <a:bodyPr/>
          <a:lstStyle>
            <a:lvl1pPr algn="ctr">
              <a:defRPr/>
            </a:lvl1pPr>
            <a:lvl2pPr algn="ctr">
              <a:defRPr/>
            </a:lvl2pPr>
            <a:lvl3pPr algn="ctr">
              <a:defRPr/>
            </a:lvl3pPr>
            <a:lvl4pPr algn="ctr">
              <a:defRPr/>
            </a:lvl4pPr>
            <a:lvl5pPr algn="ctr">
              <a:defRPr/>
            </a:lvl5pPr>
          </a:lstStyle>
          <a:p>
            <a:pPr lvl="0"/>
            <a:r>
              <a:rPr lang="en-GB" dirty="0"/>
              <a:t>Click</a:t>
            </a:r>
            <a:endParaRPr lang="en-US" dirty="0"/>
          </a:p>
        </p:txBody>
      </p:sp>
      <p:sp>
        <p:nvSpPr>
          <p:cNvPr id="81" name="Text Placeholder 14">
            <a:extLst>
              <a:ext uri="{FF2B5EF4-FFF2-40B4-BE49-F238E27FC236}">
                <a16:creationId xmlns:a16="http://schemas.microsoft.com/office/drawing/2014/main" id="{6EB83CC1-40CC-71C2-2AC7-13057919404E}"/>
              </a:ext>
            </a:extLst>
          </p:cNvPr>
          <p:cNvSpPr>
            <a:spLocks noGrp="1"/>
          </p:cNvSpPr>
          <p:nvPr>
            <p:ph type="body" sz="quarter" idx="52" hasCustomPrompt="1"/>
          </p:nvPr>
        </p:nvSpPr>
        <p:spPr>
          <a:xfrm>
            <a:off x="9250317" y="5136555"/>
            <a:ext cx="1095375" cy="477837"/>
          </a:xfrm>
        </p:spPr>
        <p:txBody>
          <a:bodyPr/>
          <a:lstStyle>
            <a:lvl3pPr algn="ctr">
              <a:defRPr/>
            </a:lvl3pPr>
          </a:lstStyle>
          <a:p>
            <a:pPr lvl="2"/>
            <a:r>
              <a:rPr lang="en-GB" dirty="0"/>
              <a:t>Third level</a:t>
            </a:r>
          </a:p>
        </p:txBody>
      </p:sp>
      <p:sp>
        <p:nvSpPr>
          <p:cNvPr id="83" name="Content Placeholder 6">
            <a:extLst>
              <a:ext uri="{FF2B5EF4-FFF2-40B4-BE49-F238E27FC236}">
                <a16:creationId xmlns:a16="http://schemas.microsoft.com/office/drawing/2014/main" id="{2F047CC8-875D-4148-0A71-DFF145E98F19}"/>
              </a:ext>
            </a:extLst>
          </p:cNvPr>
          <p:cNvSpPr>
            <a:spLocks noGrp="1"/>
          </p:cNvSpPr>
          <p:nvPr>
            <p:ph sz="quarter" idx="53"/>
          </p:nvPr>
        </p:nvSpPr>
        <p:spPr>
          <a:xfrm>
            <a:off x="7120917" y="2300445"/>
            <a:ext cx="1248961" cy="1248962"/>
          </a:xfrm>
          <a:prstGeom prst="heptagon">
            <a:avLst/>
          </a:prstGeom>
          <a:ln w="28575">
            <a:gradFill flip="none" rotWithShape="1">
              <a:gsLst>
                <a:gs pos="21000">
                  <a:srgbClr val="3DB876"/>
                </a:gs>
                <a:gs pos="100000">
                  <a:srgbClr val="FFD600"/>
                </a:gs>
              </a:gsLst>
              <a:lin ang="18900000" scaled="1"/>
              <a:tileRect/>
            </a:gradFill>
          </a:ln>
        </p:spPr>
        <p:txBody>
          <a:bodyPr/>
          <a:lstStyle>
            <a:lvl1pPr algn="ctr">
              <a:defRPr/>
            </a:lvl1pPr>
            <a:lvl2pPr algn="ctr">
              <a:defRPr/>
            </a:lvl2pPr>
            <a:lvl3pPr algn="ctr">
              <a:defRPr/>
            </a:lvl3pPr>
            <a:lvl4pPr algn="ctr">
              <a:defRPr/>
            </a:lvl4pPr>
            <a:lvl5pPr algn="ctr">
              <a:defRPr/>
            </a:lvl5pPr>
          </a:lstStyle>
          <a:p>
            <a:pPr lvl="0"/>
            <a:r>
              <a:rPr lang="en-GB" dirty="0"/>
              <a:t>Click</a:t>
            </a:r>
            <a:endParaRPr lang="en-US" dirty="0"/>
          </a:p>
        </p:txBody>
      </p:sp>
      <p:sp>
        <p:nvSpPr>
          <p:cNvPr id="84" name="Text Placeholder 14">
            <a:extLst>
              <a:ext uri="{FF2B5EF4-FFF2-40B4-BE49-F238E27FC236}">
                <a16:creationId xmlns:a16="http://schemas.microsoft.com/office/drawing/2014/main" id="{3A6B629C-496F-30EB-10B7-0F823CD79485}"/>
              </a:ext>
            </a:extLst>
          </p:cNvPr>
          <p:cNvSpPr>
            <a:spLocks noGrp="1"/>
          </p:cNvSpPr>
          <p:nvPr>
            <p:ph type="body" sz="quarter" idx="54" hasCustomPrompt="1"/>
          </p:nvPr>
        </p:nvSpPr>
        <p:spPr>
          <a:xfrm>
            <a:off x="7164342" y="3607793"/>
            <a:ext cx="1095375" cy="477837"/>
          </a:xfrm>
        </p:spPr>
        <p:txBody>
          <a:bodyPr/>
          <a:lstStyle>
            <a:lvl3pPr algn="ctr">
              <a:defRPr/>
            </a:lvl3pPr>
          </a:lstStyle>
          <a:p>
            <a:pPr lvl="2"/>
            <a:r>
              <a:rPr lang="en-GB" dirty="0"/>
              <a:t>Third level</a:t>
            </a:r>
          </a:p>
        </p:txBody>
      </p:sp>
      <p:cxnSp>
        <p:nvCxnSpPr>
          <p:cNvPr id="85" name="Straight Arrow Connector 84">
            <a:extLst>
              <a:ext uri="{FF2B5EF4-FFF2-40B4-BE49-F238E27FC236}">
                <a16:creationId xmlns:a16="http://schemas.microsoft.com/office/drawing/2014/main" id="{F90F8C93-9395-15E4-CDEA-A23A967FDDD1}"/>
              </a:ext>
            </a:extLst>
          </p:cNvPr>
          <p:cNvCxnSpPr>
            <a:cxnSpLocks/>
          </p:cNvCxnSpPr>
          <p:nvPr userDrawn="1"/>
        </p:nvCxnSpPr>
        <p:spPr>
          <a:xfrm flipV="1">
            <a:off x="9286876" y="5458047"/>
            <a:ext cx="225719" cy="745154"/>
          </a:xfrm>
          <a:prstGeom prst="straightConnector1">
            <a:avLst/>
          </a:prstGeom>
          <a:ln w="15875">
            <a:solidFill>
              <a:schemeClr val="tx1"/>
            </a:solidFill>
            <a:prstDash val="solid"/>
            <a:tailEnd type="arrow"/>
          </a:ln>
        </p:spPr>
        <p:style>
          <a:lnRef idx="1">
            <a:schemeClr val="accent1"/>
          </a:lnRef>
          <a:fillRef idx="0">
            <a:schemeClr val="accent1"/>
          </a:fillRef>
          <a:effectRef idx="0">
            <a:schemeClr val="accent1"/>
          </a:effectRef>
          <a:fontRef idx="minor">
            <a:schemeClr val="tx1"/>
          </a:fontRef>
        </p:style>
      </p:cxnSp>
      <p:cxnSp>
        <p:nvCxnSpPr>
          <p:cNvPr id="86" name="Straight Arrow Connector 85">
            <a:extLst>
              <a:ext uri="{FF2B5EF4-FFF2-40B4-BE49-F238E27FC236}">
                <a16:creationId xmlns:a16="http://schemas.microsoft.com/office/drawing/2014/main" id="{06FDEF80-4B28-9C0E-4153-0AC297588123}"/>
              </a:ext>
            </a:extLst>
          </p:cNvPr>
          <p:cNvCxnSpPr>
            <a:cxnSpLocks/>
          </p:cNvCxnSpPr>
          <p:nvPr userDrawn="1"/>
        </p:nvCxnSpPr>
        <p:spPr>
          <a:xfrm>
            <a:off x="5999562" y="5485102"/>
            <a:ext cx="225719" cy="745154"/>
          </a:xfrm>
          <a:prstGeom prst="straightConnector1">
            <a:avLst/>
          </a:prstGeom>
          <a:ln w="15875">
            <a:solidFill>
              <a:schemeClr val="tx1"/>
            </a:solidFill>
            <a:prstDash val="solid"/>
            <a:tailEnd type="arrow"/>
          </a:ln>
        </p:spPr>
        <p:style>
          <a:lnRef idx="1">
            <a:schemeClr val="accent1"/>
          </a:lnRef>
          <a:fillRef idx="0">
            <a:schemeClr val="accent1"/>
          </a:fillRef>
          <a:effectRef idx="0">
            <a:schemeClr val="accent1"/>
          </a:effectRef>
          <a:fontRef idx="minor">
            <a:schemeClr val="tx1"/>
          </a:fontRef>
        </p:style>
      </p:cxnSp>
      <p:cxnSp>
        <p:nvCxnSpPr>
          <p:cNvPr id="87" name="Straight Arrow Connector 86">
            <a:extLst>
              <a:ext uri="{FF2B5EF4-FFF2-40B4-BE49-F238E27FC236}">
                <a16:creationId xmlns:a16="http://schemas.microsoft.com/office/drawing/2014/main" id="{3E343168-A891-86F0-A02B-06B4403428B5}"/>
              </a:ext>
            </a:extLst>
          </p:cNvPr>
          <p:cNvCxnSpPr>
            <a:cxnSpLocks/>
          </p:cNvCxnSpPr>
          <p:nvPr userDrawn="1"/>
        </p:nvCxnSpPr>
        <p:spPr>
          <a:xfrm flipH="1">
            <a:off x="6298187" y="3358590"/>
            <a:ext cx="778807" cy="568853"/>
          </a:xfrm>
          <a:prstGeom prst="straightConnector1">
            <a:avLst/>
          </a:prstGeom>
          <a:ln w="15875">
            <a:solidFill>
              <a:schemeClr val="tx1"/>
            </a:solidFill>
            <a:prstDash val="solid"/>
            <a:tailEnd type="arrow"/>
          </a:ln>
        </p:spPr>
        <p:style>
          <a:lnRef idx="1">
            <a:schemeClr val="accent1"/>
          </a:lnRef>
          <a:fillRef idx="0">
            <a:schemeClr val="accent1"/>
          </a:fillRef>
          <a:effectRef idx="0">
            <a:schemeClr val="accent1"/>
          </a:effectRef>
          <a:fontRef idx="minor">
            <a:schemeClr val="tx1"/>
          </a:fontRef>
        </p:style>
      </p:cxnSp>
      <p:cxnSp>
        <p:nvCxnSpPr>
          <p:cNvPr id="88" name="Straight Arrow Connector 87">
            <a:extLst>
              <a:ext uri="{FF2B5EF4-FFF2-40B4-BE49-F238E27FC236}">
                <a16:creationId xmlns:a16="http://schemas.microsoft.com/office/drawing/2014/main" id="{EBD3ED41-73E6-AF8F-EBDD-02EE0F43CF26}"/>
              </a:ext>
            </a:extLst>
          </p:cNvPr>
          <p:cNvCxnSpPr>
            <a:cxnSpLocks/>
          </p:cNvCxnSpPr>
          <p:nvPr userDrawn="1"/>
        </p:nvCxnSpPr>
        <p:spPr>
          <a:xfrm>
            <a:off x="8403434" y="3358590"/>
            <a:ext cx="778807" cy="568853"/>
          </a:xfrm>
          <a:prstGeom prst="straightConnector1">
            <a:avLst/>
          </a:prstGeom>
          <a:ln w="15875">
            <a:solidFill>
              <a:schemeClr val="tx1"/>
            </a:solidFill>
            <a:prstDash val="solid"/>
            <a:tailEnd type="arrow"/>
          </a:ln>
        </p:spPr>
        <p:style>
          <a:lnRef idx="1">
            <a:schemeClr val="accent1"/>
          </a:lnRef>
          <a:fillRef idx="0">
            <a:schemeClr val="accent1"/>
          </a:fillRef>
          <a:effectRef idx="0">
            <a:schemeClr val="accent1"/>
          </a:effectRef>
          <a:fontRef idx="minor">
            <a:schemeClr val="tx1"/>
          </a:fontRef>
        </p:style>
      </p:cxnSp>
      <p:sp>
        <p:nvSpPr>
          <p:cNvPr id="89" name="Content Placeholder 6">
            <a:extLst>
              <a:ext uri="{FF2B5EF4-FFF2-40B4-BE49-F238E27FC236}">
                <a16:creationId xmlns:a16="http://schemas.microsoft.com/office/drawing/2014/main" id="{1E918644-F917-835B-B644-3228C06755BB}"/>
              </a:ext>
            </a:extLst>
          </p:cNvPr>
          <p:cNvSpPr>
            <a:spLocks noGrp="1"/>
          </p:cNvSpPr>
          <p:nvPr>
            <p:ph sz="quarter" idx="55"/>
          </p:nvPr>
        </p:nvSpPr>
        <p:spPr>
          <a:xfrm>
            <a:off x="11650054" y="2300445"/>
            <a:ext cx="1248961" cy="1248962"/>
          </a:xfrm>
          <a:prstGeom prst="heptagon">
            <a:avLst/>
          </a:prstGeom>
          <a:ln w="28575">
            <a:gradFill flip="none" rotWithShape="1">
              <a:gsLst>
                <a:gs pos="21000">
                  <a:srgbClr val="3DB876"/>
                </a:gs>
                <a:gs pos="100000">
                  <a:srgbClr val="FFD600"/>
                </a:gs>
              </a:gsLst>
              <a:lin ang="18900000" scaled="1"/>
              <a:tileRect/>
            </a:gradFill>
          </a:ln>
        </p:spPr>
        <p:txBody>
          <a:bodyPr/>
          <a:lstStyle>
            <a:lvl1pPr algn="ctr">
              <a:defRPr/>
            </a:lvl1pPr>
            <a:lvl2pPr algn="ctr">
              <a:defRPr/>
            </a:lvl2pPr>
            <a:lvl3pPr algn="ctr">
              <a:defRPr/>
            </a:lvl3pPr>
            <a:lvl4pPr algn="ctr">
              <a:defRPr/>
            </a:lvl4pPr>
            <a:lvl5pPr algn="ctr">
              <a:defRPr/>
            </a:lvl5pPr>
          </a:lstStyle>
          <a:p>
            <a:pPr lvl="0"/>
            <a:r>
              <a:rPr lang="en-GB" dirty="0"/>
              <a:t>Click</a:t>
            </a:r>
            <a:endParaRPr lang="en-US" dirty="0"/>
          </a:p>
        </p:txBody>
      </p:sp>
      <p:sp>
        <p:nvSpPr>
          <p:cNvPr id="90" name="Text Placeholder 14">
            <a:extLst>
              <a:ext uri="{FF2B5EF4-FFF2-40B4-BE49-F238E27FC236}">
                <a16:creationId xmlns:a16="http://schemas.microsoft.com/office/drawing/2014/main" id="{488F3D23-6144-9989-EBC6-F90244273107}"/>
              </a:ext>
            </a:extLst>
          </p:cNvPr>
          <p:cNvSpPr>
            <a:spLocks noGrp="1"/>
          </p:cNvSpPr>
          <p:nvPr>
            <p:ph type="body" sz="quarter" idx="56" hasCustomPrompt="1"/>
          </p:nvPr>
        </p:nvSpPr>
        <p:spPr>
          <a:xfrm>
            <a:off x="11693479" y="3607793"/>
            <a:ext cx="1095375" cy="477837"/>
          </a:xfrm>
        </p:spPr>
        <p:txBody>
          <a:bodyPr/>
          <a:lstStyle>
            <a:lvl3pPr algn="ctr">
              <a:defRPr/>
            </a:lvl3pPr>
          </a:lstStyle>
          <a:p>
            <a:pPr lvl="2"/>
            <a:r>
              <a:rPr lang="en-GB" dirty="0"/>
              <a:t>Third level</a:t>
            </a:r>
          </a:p>
        </p:txBody>
      </p:sp>
      <p:sp>
        <p:nvSpPr>
          <p:cNvPr id="91" name="Content Placeholder 6">
            <a:extLst>
              <a:ext uri="{FF2B5EF4-FFF2-40B4-BE49-F238E27FC236}">
                <a16:creationId xmlns:a16="http://schemas.microsoft.com/office/drawing/2014/main" id="{56598799-1CB2-81F6-F9B2-97F37E78A9EA}"/>
              </a:ext>
            </a:extLst>
          </p:cNvPr>
          <p:cNvSpPr>
            <a:spLocks noGrp="1"/>
          </p:cNvSpPr>
          <p:nvPr>
            <p:ph sz="quarter" idx="57"/>
          </p:nvPr>
        </p:nvSpPr>
        <p:spPr>
          <a:xfrm>
            <a:off x="14236092" y="2300445"/>
            <a:ext cx="1248961" cy="1248962"/>
          </a:xfrm>
          <a:prstGeom prst="heptagon">
            <a:avLst/>
          </a:prstGeom>
          <a:ln w="28575">
            <a:gradFill flip="none" rotWithShape="1">
              <a:gsLst>
                <a:gs pos="21000">
                  <a:srgbClr val="3DB876"/>
                </a:gs>
                <a:gs pos="100000">
                  <a:srgbClr val="FFD600"/>
                </a:gs>
              </a:gsLst>
              <a:lin ang="18900000" scaled="1"/>
              <a:tileRect/>
            </a:gradFill>
          </a:ln>
        </p:spPr>
        <p:txBody>
          <a:bodyPr/>
          <a:lstStyle>
            <a:lvl1pPr algn="ctr">
              <a:defRPr/>
            </a:lvl1pPr>
            <a:lvl2pPr algn="ctr">
              <a:defRPr/>
            </a:lvl2pPr>
            <a:lvl3pPr algn="ctr">
              <a:defRPr/>
            </a:lvl3pPr>
            <a:lvl4pPr algn="ctr">
              <a:defRPr/>
            </a:lvl4pPr>
            <a:lvl5pPr algn="ctr">
              <a:defRPr/>
            </a:lvl5pPr>
          </a:lstStyle>
          <a:p>
            <a:pPr lvl="0"/>
            <a:r>
              <a:rPr lang="en-GB" dirty="0"/>
              <a:t>Click</a:t>
            </a:r>
            <a:endParaRPr lang="en-US" dirty="0"/>
          </a:p>
        </p:txBody>
      </p:sp>
      <p:sp>
        <p:nvSpPr>
          <p:cNvPr id="92" name="Text Placeholder 14">
            <a:extLst>
              <a:ext uri="{FF2B5EF4-FFF2-40B4-BE49-F238E27FC236}">
                <a16:creationId xmlns:a16="http://schemas.microsoft.com/office/drawing/2014/main" id="{E5F21458-B3FA-B86A-2EBF-DBB619C809D3}"/>
              </a:ext>
            </a:extLst>
          </p:cNvPr>
          <p:cNvSpPr>
            <a:spLocks noGrp="1"/>
          </p:cNvSpPr>
          <p:nvPr>
            <p:ph type="body" sz="quarter" idx="58" hasCustomPrompt="1"/>
          </p:nvPr>
        </p:nvSpPr>
        <p:spPr>
          <a:xfrm>
            <a:off x="14279517" y="3607793"/>
            <a:ext cx="1095375" cy="477837"/>
          </a:xfrm>
        </p:spPr>
        <p:txBody>
          <a:bodyPr/>
          <a:lstStyle>
            <a:lvl3pPr algn="ctr">
              <a:defRPr/>
            </a:lvl3pPr>
          </a:lstStyle>
          <a:p>
            <a:pPr lvl="2"/>
            <a:r>
              <a:rPr lang="en-GB" dirty="0"/>
              <a:t>Third level</a:t>
            </a:r>
          </a:p>
        </p:txBody>
      </p:sp>
      <p:sp>
        <p:nvSpPr>
          <p:cNvPr id="93" name="Content Placeholder 6">
            <a:extLst>
              <a:ext uri="{FF2B5EF4-FFF2-40B4-BE49-F238E27FC236}">
                <a16:creationId xmlns:a16="http://schemas.microsoft.com/office/drawing/2014/main" id="{556960CE-B9D0-5A52-B181-2B3F4C4137E6}"/>
              </a:ext>
            </a:extLst>
          </p:cNvPr>
          <p:cNvSpPr>
            <a:spLocks noGrp="1"/>
          </p:cNvSpPr>
          <p:nvPr>
            <p:ph sz="quarter" idx="59"/>
          </p:nvPr>
        </p:nvSpPr>
        <p:spPr>
          <a:xfrm>
            <a:off x="12964505" y="3800633"/>
            <a:ext cx="1248961" cy="1248962"/>
          </a:xfrm>
          <a:prstGeom prst="heptagon">
            <a:avLst/>
          </a:prstGeom>
          <a:ln w="28575">
            <a:gradFill flip="none" rotWithShape="1">
              <a:gsLst>
                <a:gs pos="21000">
                  <a:srgbClr val="3DB876"/>
                </a:gs>
                <a:gs pos="100000">
                  <a:srgbClr val="FFD600"/>
                </a:gs>
              </a:gsLst>
              <a:lin ang="18900000" scaled="1"/>
              <a:tileRect/>
            </a:gradFill>
          </a:ln>
        </p:spPr>
        <p:txBody>
          <a:bodyPr/>
          <a:lstStyle>
            <a:lvl1pPr algn="ctr">
              <a:defRPr/>
            </a:lvl1pPr>
            <a:lvl2pPr algn="ctr">
              <a:defRPr/>
            </a:lvl2pPr>
            <a:lvl3pPr algn="ctr">
              <a:defRPr/>
            </a:lvl3pPr>
            <a:lvl4pPr algn="ctr">
              <a:defRPr/>
            </a:lvl4pPr>
            <a:lvl5pPr algn="ctr">
              <a:defRPr/>
            </a:lvl5pPr>
          </a:lstStyle>
          <a:p>
            <a:pPr lvl="0"/>
            <a:r>
              <a:rPr lang="en-GB" dirty="0"/>
              <a:t>Click</a:t>
            </a:r>
            <a:endParaRPr lang="en-US" dirty="0"/>
          </a:p>
        </p:txBody>
      </p:sp>
      <p:sp>
        <p:nvSpPr>
          <p:cNvPr id="94" name="Text Placeholder 14">
            <a:extLst>
              <a:ext uri="{FF2B5EF4-FFF2-40B4-BE49-F238E27FC236}">
                <a16:creationId xmlns:a16="http://schemas.microsoft.com/office/drawing/2014/main" id="{57D3FA11-4CE9-6B71-5338-3E19CF65ECA3}"/>
              </a:ext>
            </a:extLst>
          </p:cNvPr>
          <p:cNvSpPr>
            <a:spLocks noGrp="1"/>
          </p:cNvSpPr>
          <p:nvPr>
            <p:ph type="body" sz="quarter" idx="60" hasCustomPrompt="1"/>
          </p:nvPr>
        </p:nvSpPr>
        <p:spPr>
          <a:xfrm>
            <a:off x="13007930" y="5107981"/>
            <a:ext cx="1095375" cy="477837"/>
          </a:xfrm>
        </p:spPr>
        <p:txBody>
          <a:bodyPr/>
          <a:lstStyle>
            <a:lvl3pPr algn="ctr">
              <a:defRPr/>
            </a:lvl3pPr>
          </a:lstStyle>
          <a:p>
            <a:pPr lvl="2"/>
            <a:r>
              <a:rPr lang="en-GB" dirty="0"/>
              <a:t>Third level</a:t>
            </a:r>
          </a:p>
        </p:txBody>
      </p:sp>
      <p:sp>
        <p:nvSpPr>
          <p:cNvPr id="96" name="Content Placeholder 6">
            <a:extLst>
              <a:ext uri="{FF2B5EF4-FFF2-40B4-BE49-F238E27FC236}">
                <a16:creationId xmlns:a16="http://schemas.microsoft.com/office/drawing/2014/main" id="{821DFC8E-5444-0990-EDD9-DDD33132341E}"/>
              </a:ext>
            </a:extLst>
          </p:cNvPr>
          <p:cNvSpPr>
            <a:spLocks noGrp="1"/>
          </p:cNvSpPr>
          <p:nvPr>
            <p:ph sz="quarter" idx="61"/>
          </p:nvPr>
        </p:nvSpPr>
        <p:spPr>
          <a:xfrm>
            <a:off x="11252602" y="1352794"/>
            <a:ext cx="4593128" cy="4261585"/>
          </a:xfrm>
          <a:prstGeom prst="rect">
            <a:avLst/>
          </a:prstGeom>
          <a:ln w="28575">
            <a:gradFill flip="none" rotWithShape="1">
              <a:gsLst>
                <a:gs pos="21000">
                  <a:srgbClr val="3DB876"/>
                </a:gs>
                <a:gs pos="100000">
                  <a:srgbClr val="FFD600"/>
                </a:gs>
              </a:gsLst>
              <a:lin ang="18900000" scaled="1"/>
              <a:tileRect/>
            </a:gradFill>
          </a:ln>
        </p:spPr>
        <p:txBody>
          <a:bodyPr tIns="396000">
            <a:normAutofit/>
          </a:bodyPr>
          <a:lstStyle>
            <a:lvl1pPr algn="ctr">
              <a:defRPr sz="2000"/>
            </a:lvl1pPr>
            <a:lvl2pPr algn="ctr">
              <a:defRPr/>
            </a:lvl2pPr>
            <a:lvl3pPr algn="ctr">
              <a:defRPr/>
            </a:lvl3pPr>
            <a:lvl4pPr algn="ctr">
              <a:defRPr/>
            </a:lvl4pPr>
            <a:lvl5pPr algn="ctr">
              <a:defRPr/>
            </a:lvl5pPr>
          </a:lstStyle>
          <a:p>
            <a:pPr lvl="0"/>
            <a:r>
              <a:rPr lang="en-GB" dirty="0"/>
              <a:t>Click</a:t>
            </a:r>
            <a:endParaRPr lang="en-US" dirty="0"/>
          </a:p>
        </p:txBody>
      </p:sp>
      <p:sp>
        <p:nvSpPr>
          <p:cNvPr id="42" name="Slide Number Placeholder 5">
            <a:extLst>
              <a:ext uri="{FF2B5EF4-FFF2-40B4-BE49-F238E27FC236}">
                <a16:creationId xmlns:a16="http://schemas.microsoft.com/office/drawing/2014/main" id="{7F987BB9-CFD0-5E66-EF4B-DD086CDDAE8B}"/>
              </a:ext>
            </a:extLst>
          </p:cNvPr>
          <p:cNvSpPr>
            <a:spLocks noGrp="1"/>
          </p:cNvSpPr>
          <p:nvPr>
            <p:ph type="sldNum" sz="quarter" idx="12"/>
          </p:nvPr>
        </p:nvSpPr>
        <p:spPr>
          <a:xfrm>
            <a:off x="15550321" y="680297"/>
            <a:ext cx="539750" cy="486833"/>
          </a:xfrm>
        </p:spPr>
        <p:txBody>
          <a:bodyPr/>
          <a:lstStyle>
            <a:lvl1pPr algn="l">
              <a:defRPr/>
            </a:lvl1pPr>
          </a:lstStyle>
          <a:p>
            <a:fld id="{03DFB89B-1973-AD4A-A045-E94CB24D8D75}" type="slidenum">
              <a:rPr lang="en-US" smtClean="0"/>
              <a:pPr/>
              <a:t>‹#›</a:t>
            </a:fld>
            <a:endParaRPr lang="en-US" dirty="0"/>
          </a:p>
        </p:txBody>
      </p:sp>
    </p:spTree>
    <p:extLst>
      <p:ext uri="{BB962C8B-B14F-4D97-AF65-F5344CB8AC3E}">
        <p14:creationId xmlns:p14="http://schemas.microsoft.com/office/powerpoint/2010/main" val="222826624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B_diagram_wayfinding">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11858" y="1445908"/>
            <a:ext cx="9981697" cy="728133"/>
          </a:xfrm>
        </p:spPr>
        <p:txBody>
          <a:bodyPr/>
          <a:lstStyle/>
          <a:p>
            <a:r>
              <a:rPr lang="en-GB" dirty="0"/>
              <a:t>Click to edit Master title style</a:t>
            </a:r>
            <a:endParaRPr lang="en-US" dirty="0"/>
          </a:p>
        </p:txBody>
      </p:sp>
      <p:sp>
        <p:nvSpPr>
          <p:cNvPr id="5" name="Footer Placeholder 4"/>
          <p:cNvSpPr>
            <a:spLocks noGrp="1"/>
          </p:cNvSpPr>
          <p:nvPr>
            <p:ph type="ftr" sz="quarter" idx="11"/>
          </p:nvPr>
        </p:nvSpPr>
        <p:spPr>
          <a:xfrm>
            <a:off x="10393555" y="680297"/>
            <a:ext cx="5213782" cy="486833"/>
          </a:xfrm>
        </p:spPr>
        <p:txBody>
          <a:bodyPr/>
          <a:lstStyle/>
          <a:p>
            <a:r>
              <a:rPr lang="en-US" dirty="0"/>
              <a:t>Sustainability  |</a:t>
            </a:r>
          </a:p>
        </p:txBody>
      </p:sp>
      <p:cxnSp>
        <p:nvCxnSpPr>
          <p:cNvPr id="25" name="Straight Arrow Connector 24">
            <a:extLst>
              <a:ext uri="{FF2B5EF4-FFF2-40B4-BE49-F238E27FC236}">
                <a16:creationId xmlns:a16="http://schemas.microsoft.com/office/drawing/2014/main" id="{1EEBE850-DD37-DC83-58E8-28BF54123E31}"/>
              </a:ext>
            </a:extLst>
          </p:cNvPr>
          <p:cNvCxnSpPr>
            <a:cxnSpLocks/>
          </p:cNvCxnSpPr>
          <p:nvPr userDrawn="1"/>
        </p:nvCxnSpPr>
        <p:spPr>
          <a:xfrm>
            <a:off x="411858" y="4568611"/>
            <a:ext cx="4219964" cy="0"/>
          </a:xfrm>
          <a:prstGeom prst="straightConnector1">
            <a:avLst/>
          </a:prstGeom>
          <a:ln w="15875">
            <a:solidFill>
              <a:schemeClr val="tx1"/>
            </a:solidFill>
            <a:prstDash val="lgDash"/>
            <a:tailEnd type="arrow"/>
          </a:ln>
        </p:spPr>
        <p:style>
          <a:lnRef idx="1">
            <a:schemeClr val="accent1"/>
          </a:lnRef>
          <a:fillRef idx="0">
            <a:schemeClr val="accent1"/>
          </a:fillRef>
          <a:effectRef idx="0">
            <a:schemeClr val="accent1"/>
          </a:effectRef>
          <a:fontRef idx="minor">
            <a:schemeClr val="tx1"/>
          </a:fontRef>
        </p:style>
      </p:cxnSp>
      <p:sp>
        <p:nvSpPr>
          <p:cNvPr id="30" name="Text Placeholder 29">
            <a:extLst>
              <a:ext uri="{FF2B5EF4-FFF2-40B4-BE49-F238E27FC236}">
                <a16:creationId xmlns:a16="http://schemas.microsoft.com/office/drawing/2014/main" id="{81F7BC98-7CD0-684B-3592-45A710A2AE6D}"/>
              </a:ext>
            </a:extLst>
          </p:cNvPr>
          <p:cNvSpPr>
            <a:spLocks noGrp="1"/>
          </p:cNvSpPr>
          <p:nvPr>
            <p:ph type="body" sz="quarter" idx="19" hasCustomPrompt="1"/>
          </p:nvPr>
        </p:nvSpPr>
        <p:spPr>
          <a:xfrm>
            <a:off x="411858" y="4165865"/>
            <a:ext cx="2677714" cy="383529"/>
          </a:xfrm>
        </p:spPr>
        <p:txBody>
          <a:bodyPr/>
          <a:lstStyle/>
          <a:p>
            <a:pPr lvl="2"/>
            <a:r>
              <a:rPr lang="en-GB" dirty="0"/>
              <a:t>Third level</a:t>
            </a:r>
          </a:p>
        </p:txBody>
      </p:sp>
      <p:sp>
        <p:nvSpPr>
          <p:cNvPr id="40" name="Content Placeholder 6">
            <a:extLst>
              <a:ext uri="{FF2B5EF4-FFF2-40B4-BE49-F238E27FC236}">
                <a16:creationId xmlns:a16="http://schemas.microsoft.com/office/drawing/2014/main" id="{1A04E5D9-C80A-EFE1-C276-F91333F4D45C}"/>
              </a:ext>
            </a:extLst>
          </p:cNvPr>
          <p:cNvSpPr>
            <a:spLocks noGrp="1"/>
          </p:cNvSpPr>
          <p:nvPr>
            <p:ph sz="quarter" idx="26"/>
          </p:nvPr>
        </p:nvSpPr>
        <p:spPr>
          <a:xfrm>
            <a:off x="605814" y="6300944"/>
            <a:ext cx="1248961" cy="1248962"/>
          </a:xfrm>
          <a:prstGeom prst="heptagon">
            <a:avLst/>
          </a:prstGeom>
          <a:ln w="28575">
            <a:gradFill flip="none" rotWithShape="1">
              <a:gsLst>
                <a:gs pos="21000">
                  <a:srgbClr val="3DB876"/>
                </a:gs>
                <a:gs pos="100000">
                  <a:srgbClr val="FFD600"/>
                </a:gs>
              </a:gsLst>
              <a:lin ang="18900000" scaled="1"/>
              <a:tileRect/>
            </a:gradFill>
          </a:ln>
        </p:spPr>
        <p:txBody>
          <a:bodyPr/>
          <a:lstStyle>
            <a:lvl1pPr algn="ctr">
              <a:defRPr/>
            </a:lvl1pPr>
            <a:lvl2pPr algn="ctr">
              <a:defRPr/>
            </a:lvl2pPr>
            <a:lvl3pPr algn="ctr">
              <a:defRPr/>
            </a:lvl3pPr>
            <a:lvl4pPr algn="ctr">
              <a:defRPr/>
            </a:lvl4pPr>
            <a:lvl5pPr algn="ctr">
              <a:defRPr/>
            </a:lvl5pPr>
          </a:lstStyle>
          <a:p>
            <a:pPr lvl="0"/>
            <a:r>
              <a:rPr lang="en-GB" dirty="0"/>
              <a:t>Click</a:t>
            </a:r>
            <a:endParaRPr lang="en-US" dirty="0"/>
          </a:p>
        </p:txBody>
      </p:sp>
      <p:sp>
        <p:nvSpPr>
          <p:cNvPr id="43" name="Content Placeholder 6">
            <a:extLst>
              <a:ext uri="{FF2B5EF4-FFF2-40B4-BE49-F238E27FC236}">
                <a16:creationId xmlns:a16="http://schemas.microsoft.com/office/drawing/2014/main" id="{F971CA1C-4DFA-F19E-ED92-E067DA4CB826}"/>
              </a:ext>
            </a:extLst>
          </p:cNvPr>
          <p:cNvSpPr>
            <a:spLocks noGrp="1"/>
          </p:cNvSpPr>
          <p:nvPr>
            <p:ph sz="quarter" idx="28"/>
          </p:nvPr>
        </p:nvSpPr>
        <p:spPr>
          <a:xfrm>
            <a:off x="3183201" y="6261232"/>
            <a:ext cx="1248961" cy="1248962"/>
          </a:xfrm>
          <a:prstGeom prst="heptagon">
            <a:avLst/>
          </a:prstGeom>
          <a:ln w="28575">
            <a:gradFill flip="none" rotWithShape="1">
              <a:gsLst>
                <a:gs pos="21000">
                  <a:srgbClr val="3DB876"/>
                </a:gs>
                <a:gs pos="100000">
                  <a:srgbClr val="FFD600"/>
                </a:gs>
              </a:gsLst>
              <a:lin ang="18900000" scaled="1"/>
              <a:tileRect/>
            </a:gradFill>
          </a:ln>
        </p:spPr>
        <p:txBody>
          <a:bodyPr/>
          <a:lstStyle>
            <a:lvl1pPr algn="ctr">
              <a:defRPr/>
            </a:lvl1pPr>
            <a:lvl2pPr algn="ctr">
              <a:defRPr/>
            </a:lvl2pPr>
            <a:lvl3pPr algn="ctr">
              <a:defRPr/>
            </a:lvl3pPr>
            <a:lvl4pPr algn="ctr">
              <a:defRPr/>
            </a:lvl4pPr>
            <a:lvl5pPr algn="ctr">
              <a:defRPr/>
            </a:lvl5pPr>
          </a:lstStyle>
          <a:p>
            <a:pPr lvl="0"/>
            <a:r>
              <a:rPr lang="en-GB" dirty="0"/>
              <a:t>Click</a:t>
            </a:r>
            <a:endParaRPr lang="en-US" dirty="0"/>
          </a:p>
        </p:txBody>
      </p:sp>
      <p:sp>
        <p:nvSpPr>
          <p:cNvPr id="60" name="Text Placeholder 14">
            <a:extLst>
              <a:ext uri="{FF2B5EF4-FFF2-40B4-BE49-F238E27FC236}">
                <a16:creationId xmlns:a16="http://schemas.microsoft.com/office/drawing/2014/main" id="{83A59D01-5DD8-A717-B7C7-A6A0DED88EB5}"/>
              </a:ext>
            </a:extLst>
          </p:cNvPr>
          <p:cNvSpPr>
            <a:spLocks noGrp="1"/>
          </p:cNvSpPr>
          <p:nvPr>
            <p:ph type="body" sz="quarter" idx="36" hasCustomPrompt="1"/>
          </p:nvPr>
        </p:nvSpPr>
        <p:spPr>
          <a:xfrm>
            <a:off x="649239" y="7608292"/>
            <a:ext cx="1095375" cy="477837"/>
          </a:xfrm>
        </p:spPr>
        <p:txBody>
          <a:bodyPr/>
          <a:lstStyle>
            <a:lvl3pPr algn="ctr">
              <a:defRPr/>
            </a:lvl3pPr>
          </a:lstStyle>
          <a:p>
            <a:pPr lvl="2"/>
            <a:r>
              <a:rPr lang="en-GB" dirty="0"/>
              <a:t>Third level</a:t>
            </a:r>
          </a:p>
        </p:txBody>
      </p:sp>
      <p:sp>
        <p:nvSpPr>
          <p:cNvPr id="63" name="Text Placeholder 14">
            <a:extLst>
              <a:ext uri="{FF2B5EF4-FFF2-40B4-BE49-F238E27FC236}">
                <a16:creationId xmlns:a16="http://schemas.microsoft.com/office/drawing/2014/main" id="{989EF47C-4348-2AF7-0E7B-86139A4A9261}"/>
              </a:ext>
            </a:extLst>
          </p:cNvPr>
          <p:cNvSpPr>
            <a:spLocks noGrp="1"/>
          </p:cNvSpPr>
          <p:nvPr>
            <p:ph type="body" sz="quarter" idx="39" hasCustomPrompt="1"/>
          </p:nvPr>
        </p:nvSpPr>
        <p:spPr>
          <a:xfrm>
            <a:off x="3278806" y="7513913"/>
            <a:ext cx="1095375" cy="477837"/>
          </a:xfrm>
        </p:spPr>
        <p:txBody>
          <a:bodyPr/>
          <a:lstStyle>
            <a:lvl3pPr algn="ctr">
              <a:defRPr/>
            </a:lvl3pPr>
          </a:lstStyle>
          <a:p>
            <a:pPr lvl="2"/>
            <a:r>
              <a:rPr lang="en-GB" dirty="0"/>
              <a:t>Third level</a:t>
            </a:r>
          </a:p>
        </p:txBody>
      </p:sp>
      <p:sp>
        <p:nvSpPr>
          <p:cNvPr id="38" name="Content Placeholder 6">
            <a:extLst>
              <a:ext uri="{FF2B5EF4-FFF2-40B4-BE49-F238E27FC236}">
                <a16:creationId xmlns:a16="http://schemas.microsoft.com/office/drawing/2014/main" id="{2665C20B-909B-4DC8-9885-04990A5D0350}"/>
              </a:ext>
            </a:extLst>
          </p:cNvPr>
          <p:cNvSpPr>
            <a:spLocks noGrp="1"/>
          </p:cNvSpPr>
          <p:nvPr>
            <p:ph sz="quarter" idx="40"/>
          </p:nvPr>
        </p:nvSpPr>
        <p:spPr>
          <a:xfrm>
            <a:off x="5806464" y="6300944"/>
            <a:ext cx="1248961" cy="1248962"/>
          </a:xfrm>
          <a:prstGeom prst="heptagon">
            <a:avLst/>
          </a:prstGeom>
          <a:ln w="28575">
            <a:gradFill flip="none" rotWithShape="1">
              <a:gsLst>
                <a:gs pos="21000">
                  <a:srgbClr val="3DB876"/>
                </a:gs>
                <a:gs pos="100000">
                  <a:srgbClr val="FFD600"/>
                </a:gs>
              </a:gsLst>
              <a:lin ang="18900000" scaled="1"/>
              <a:tileRect/>
            </a:gradFill>
          </a:ln>
        </p:spPr>
        <p:txBody>
          <a:bodyPr/>
          <a:lstStyle>
            <a:lvl1pPr algn="ctr">
              <a:defRPr/>
            </a:lvl1pPr>
            <a:lvl2pPr algn="ctr">
              <a:defRPr/>
            </a:lvl2pPr>
            <a:lvl3pPr algn="ctr">
              <a:defRPr/>
            </a:lvl3pPr>
            <a:lvl4pPr algn="ctr">
              <a:defRPr/>
            </a:lvl4pPr>
            <a:lvl5pPr algn="ctr">
              <a:defRPr/>
            </a:lvl5pPr>
          </a:lstStyle>
          <a:p>
            <a:pPr lvl="0"/>
            <a:r>
              <a:rPr lang="en-GB" dirty="0"/>
              <a:t>Click</a:t>
            </a:r>
            <a:endParaRPr lang="en-US" dirty="0"/>
          </a:p>
        </p:txBody>
      </p:sp>
      <p:sp>
        <p:nvSpPr>
          <p:cNvPr id="39" name="Content Placeholder 6">
            <a:extLst>
              <a:ext uri="{FF2B5EF4-FFF2-40B4-BE49-F238E27FC236}">
                <a16:creationId xmlns:a16="http://schemas.microsoft.com/office/drawing/2014/main" id="{AFCC6EA3-8AC0-8391-694C-285B2305984E}"/>
              </a:ext>
            </a:extLst>
          </p:cNvPr>
          <p:cNvSpPr>
            <a:spLocks noGrp="1"/>
          </p:cNvSpPr>
          <p:nvPr>
            <p:ph sz="quarter" idx="41"/>
          </p:nvPr>
        </p:nvSpPr>
        <p:spPr>
          <a:xfrm>
            <a:off x="8383851" y="6261232"/>
            <a:ext cx="1248961" cy="1248962"/>
          </a:xfrm>
          <a:prstGeom prst="heptagon">
            <a:avLst/>
          </a:prstGeom>
          <a:ln w="28575">
            <a:gradFill flip="none" rotWithShape="1">
              <a:gsLst>
                <a:gs pos="21000">
                  <a:srgbClr val="3DB876"/>
                </a:gs>
                <a:gs pos="100000">
                  <a:srgbClr val="FFD600"/>
                </a:gs>
              </a:gsLst>
              <a:lin ang="18900000" scaled="1"/>
              <a:tileRect/>
            </a:gradFill>
          </a:ln>
        </p:spPr>
        <p:txBody>
          <a:bodyPr/>
          <a:lstStyle>
            <a:lvl1pPr algn="ctr">
              <a:defRPr/>
            </a:lvl1pPr>
            <a:lvl2pPr algn="ctr">
              <a:defRPr/>
            </a:lvl2pPr>
            <a:lvl3pPr algn="ctr">
              <a:defRPr/>
            </a:lvl3pPr>
            <a:lvl4pPr algn="ctr">
              <a:defRPr/>
            </a:lvl4pPr>
            <a:lvl5pPr algn="ctr">
              <a:defRPr/>
            </a:lvl5pPr>
          </a:lstStyle>
          <a:p>
            <a:pPr lvl="0"/>
            <a:r>
              <a:rPr lang="en-GB" dirty="0"/>
              <a:t>Click</a:t>
            </a:r>
            <a:endParaRPr lang="en-US" dirty="0"/>
          </a:p>
        </p:txBody>
      </p:sp>
      <p:sp>
        <p:nvSpPr>
          <p:cNvPr id="41" name="Text Placeholder 14">
            <a:extLst>
              <a:ext uri="{FF2B5EF4-FFF2-40B4-BE49-F238E27FC236}">
                <a16:creationId xmlns:a16="http://schemas.microsoft.com/office/drawing/2014/main" id="{42BE7498-09B7-D49D-E531-D8F9EBB4B1E7}"/>
              </a:ext>
            </a:extLst>
          </p:cNvPr>
          <p:cNvSpPr>
            <a:spLocks noGrp="1"/>
          </p:cNvSpPr>
          <p:nvPr>
            <p:ph type="body" sz="quarter" idx="42" hasCustomPrompt="1"/>
          </p:nvPr>
        </p:nvSpPr>
        <p:spPr>
          <a:xfrm>
            <a:off x="5849889" y="7608292"/>
            <a:ext cx="1095375" cy="477837"/>
          </a:xfrm>
        </p:spPr>
        <p:txBody>
          <a:bodyPr/>
          <a:lstStyle>
            <a:lvl3pPr algn="ctr">
              <a:defRPr/>
            </a:lvl3pPr>
          </a:lstStyle>
          <a:p>
            <a:pPr lvl="2"/>
            <a:r>
              <a:rPr lang="en-GB" dirty="0"/>
              <a:t>Third level</a:t>
            </a:r>
          </a:p>
        </p:txBody>
      </p:sp>
      <p:sp>
        <p:nvSpPr>
          <p:cNvPr id="65" name="Text Placeholder 14">
            <a:extLst>
              <a:ext uri="{FF2B5EF4-FFF2-40B4-BE49-F238E27FC236}">
                <a16:creationId xmlns:a16="http://schemas.microsoft.com/office/drawing/2014/main" id="{03811367-FE27-ECFE-C386-9265B1434F58}"/>
              </a:ext>
            </a:extLst>
          </p:cNvPr>
          <p:cNvSpPr>
            <a:spLocks noGrp="1"/>
          </p:cNvSpPr>
          <p:nvPr>
            <p:ph type="body" sz="quarter" idx="43" hasCustomPrompt="1"/>
          </p:nvPr>
        </p:nvSpPr>
        <p:spPr>
          <a:xfrm>
            <a:off x="8479456" y="7513913"/>
            <a:ext cx="1095375" cy="477837"/>
          </a:xfrm>
        </p:spPr>
        <p:txBody>
          <a:bodyPr/>
          <a:lstStyle>
            <a:lvl3pPr algn="ctr">
              <a:defRPr/>
            </a:lvl3pPr>
          </a:lstStyle>
          <a:p>
            <a:pPr lvl="2"/>
            <a:r>
              <a:rPr lang="en-GB" dirty="0"/>
              <a:t>Third level</a:t>
            </a:r>
          </a:p>
        </p:txBody>
      </p:sp>
      <p:sp>
        <p:nvSpPr>
          <p:cNvPr id="66" name="Content Placeholder 6">
            <a:extLst>
              <a:ext uri="{FF2B5EF4-FFF2-40B4-BE49-F238E27FC236}">
                <a16:creationId xmlns:a16="http://schemas.microsoft.com/office/drawing/2014/main" id="{E103C0BF-D3BA-1CDE-B3FA-A0B6C37251B2}"/>
              </a:ext>
            </a:extLst>
          </p:cNvPr>
          <p:cNvSpPr>
            <a:spLocks noGrp="1"/>
          </p:cNvSpPr>
          <p:nvPr>
            <p:ph sz="quarter" idx="44"/>
          </p:nvPr>
        </p:nvSpPr>
        <p:spPr>
          <a:xfrm>
            <a:off x="11035692" y="6300944"/>
            <a:ext cx="1248961" cy="1248962"/>
          </a:xfrm>
          <a:prstGeom prst="heptagon">
            <a:avLst/>
          </a:prstGeom>
          <a:ln w="28575">
            <a:gradFill flip="none" rotWithShape="1">
              <a:gsLst>
                <a:gs pos="21000">
                  <a:srgbClr val="3DB876"/>
                </a:gs>
                <a:gs pos="100000">
                  <a:srgbClr val="FFD600"/>
                </a:gs>
              </a:gsLst>
              <a:lin ang="18900000" scaled="1"/>
              <a:tileRect/>
            </a:gradFill>
          </a:ln>
        </p:spPr>
        <p:txBody>
          <a:bodyPr/>
          <a:lstStyle>
            <a:lvl1pPr algn="ctr">
              <a:defRPr/>
            </a:lvl1pPr>
            <a:lvl2pPr algn="ctr">
              <a:defRPr/>
            </a:lvl2pPr>
            <a:lvl3pPr algn="ctr">
              <a:defRPr/>
            </a:lvl3pPr>
            <a:lvl4pPr algn="ctr">
              <a:defRPr/>
            </a:lvl4pPr>
            <a:lvl5pPr algn="ctr">
              <a:defRPr/>
            </a:lvl5pPr>
          </a:lstStyle>
          <a:p>
            <a:pPr lvl="0"/>
            <a:r>
              <a:rPr lang="en-GB" dirty="0"/>
              <a:t>Click</a:t>
            </a:r>
            <a:endParaRPr lang="en-US" dirty="0"/>
          </a:p>
        </p:txBody>
      </p:sp>
      <p:sp>
        <p:nvSpPr>
          <p:cNvPr id="67" name="Content Placeholder 6">
            <a:extLst>
              <a:ext uri="{FF2B5EF4-FFF2-40B4-BE49-F238E27FC236}">
                <a16:creationId xmlns:a16="http://schemas.microsoft.com/office/drawing/2014/main" id="{3F1EC2D2-0106-87F4-853F-12BB2CA09962}"/>
              </a:ext>
            </a:extLst>
          </p:cNvPr>
          <p:cNvSpPr>
            <a:spLocks noGrp="1"/>
          </p:cNvSpPr>
          <p:nvPr>
            <p:ph sz="quarter" idx="45"/>
          </p:nvPr>
        </p:nvSpPr>
        <p:spPr>
          <a:xfrm>
            <a:off x="13613079" y="6261232"/>
            <a:ext cx="1248961" cy="1248962"/>
          </a:xfrm>
          <a:prstGeom prst="heptagon">
            <a:avLst/>
          </a:prstGeom>
          <a:ln w="28575">
            <a:gradFill flip="none" rotWithShape="1">
              <a:gsLst>
                <a:gs pos="21000">
                  <a:srgbClr val="3DB876"/>
                </a:gs>
                <a:gs pos="100000">
                  <a:srgbClr val="FFD600"/>
                </a:gs>
              </a:gsLst>
              <a:lin ang="18900000" scaled="1"/>
              <a:tileRect/>
            </a:gradFill>
          </a:ln>
        </p:spPr>
        <p:txBody>
          <a:bodyPr/>
          <a:lstStyle>
            <a:lvl1pPr algn="ctr">
              <a:defRPr/>
            </a:lvl1pPr>
            <a:lvl2pPr algn="ctr">
              <a:defRPr/>
            </a:lvl2pPr>
            <a:lvl3pPr algn="ctr">
              <a:defRPr/>
            </a:lvl3pPr>
            <a:lvl4pPr algn="ctr">
              <a:defRPr/>
            </a:lvl4pPr>
            <a:lvl5pPr algn="ctr">
              <a:defRPr/>
            </a:lvl5pPr>
          </a:lstStyle>
          <a:p>
            <a:pPr lvl="0"/>
            <a:r>
              <a:rPr lang="en-GB" dirty="0"/>
              <a:t>Click</a:t>
            </a:r>
            <a:endParaRPr lang="en-US" dirty="0"/>
          </a:p>
        </p:txBody>
      </p:sp>
      <p:sp>
        <p:nvSpPr>
          <p:cNvPr id="68" name="Text Placeholder 14">
            <a:extLst>
              <a:ext uri="{FF2B5EF4-FFF2-40B4-BE49-F238E27FC236}">
                <a16:creationId xmlns:a16="http://schemas.microsoft.com/office/drawing/2014/main" id="{458C1720-3803-E0DE-533A-868F1F49EC8E}"/>
              </a:ext>
            </a:extLst>
          </p:cNvPr>
          <p:cNvSpPr>
            <a:spLocks noGrp="1"/>
          </p:cNvSpPr>
          <p:nvPr>
            <p:ph type="body" sz="quarter" idx="46" hasCustomPrompt="1"/>
          </p:nvPr>
        </p:nvSpPr>
        <p:spPr>
          <a:xfrm>
            <a:off x="11079117" y="7608292"/>
            <a:ext cx="1095375" cy="477837"/>
          </a:xfrm>
        </p:spPr>
        <p:txBody>
          <a:bodyPr/>
          <a:lstStyle>
            <a:lvl3pPr algn="ctr">
              <a:defRPr/>
            </a:lvl3pPr>
          </a:lstStyle>
          <a:p>
            <a:pPr lvl="2"/>
            <a:r>
              <a:rPr lang="en-GB" dirty="0"/>
              <a:t>Third level</a:t>
            </a:r>
          </a:p>
        </p:txBody>
      </p:sp>
      <p:sp>
        <p:nvSpPr>
          <p:cNvPr id="69" name="Text Placeholder 14">
            <a:extLst>
              <a:ext uri="{FF2B5EF4-FFF2-40B4-BE49-F238E27FC236}">
                <a16:creationId xmlns:a16="http://schemas.microsoft.com/office/drawing/2014/main" id="{E52F994A-5D48-BF28-3DEC-0B809C7990D4}"/>
              </a:ext>
            </a:extLst>
          </p:cNvPr>
          <p:cNvSpPr>
            <a:spLocks noGrp="1"/>
          </p:cNvSpPr>
          <p:nvPr>
            <p:ph type="body" sz="quarter" idx="47" hasCustomPrompt="1"/>
          </p:nvPr>
        </p:nvSpPr>
        <p:spPr>
          <a:xfrm>
            <a:off x="13708684" y="7513913"/>
            <a:ext cx="1095375" cy="477837"/>
          </a:xfrm>
        </p:spPr>
        <p:txBody>
          <a:bodyPr/>
          <a:lstStyle>
            <a:lvl3pPr algn="ctr">
              <a:defRPr/>
            </a:lvl3pPr>
          </a:lstStyle>
          <a:p>
            <a:pPr lvl="2"/>
            <a:r>
              <a:rPr lang="en-GB" dirty="0"/>
              <a:t>Third level</a:t>
            </a:r>
          </a:p>
        </p:txBody>
      </p:sp>
      <p:cxnSp>
        <p:nvCxnSpPr>
          <p:cNvPr id="70" name="Straight Arrow Connector 69">
            <a:extLst>
              <a:ext uri="{FF2B5EF4-FFF2-40B4-BE49-F238E27FC236}">
                <a16:creationId xmlns:a16="http://schemas.microsoft.com/office/drawing/2014/main" id="{88EE313E-EF5F-9635-708F-8D9287DBD52E}"/>
              </a:ext>
            </a:extLst>
          </p:cNvPr>
          <p:cNvCxnSpPr>
            <a:cxnSpLocks/>
          </p:cNvCxnSpPr>
          <p:nvPr userDrawn="1"/>
        </p:nvCxnSpPr>
        <p:spPr>
          <a:xfrm>
            <a:off x="2014538" y="6889001"/>
            <a:ext cx="1031185" cy="0"/>
          </a:xfrm>
          <a:prstGeom prst="straightConnector1">
            <a:avLst/>
          </a:prstGeom>
          <a:ln w="15875">
            <a:solidFill>
              <a:schemeClr val="tx1"/>
            </a:solidFill>
            <a:prstDash val="lgDash"/>
            <a:tailEnd type="arrow"/>
          </a:ln>
        </p:spPr>
        <p:style>
          <a:lnRef idx="1">
            <a:schemeClr val="accent1"/>
          </a:lnRef>
          <a:fillRef idx="0">
            <a:schemeClr val="accent1"/>
          </a:fillRef>
          <a:effectRef idx="0">
            <a:schemeClr val="accent1"/>
          </a:effectRef>
          <a:fontRef idx="minor">
            <a:schemeClr val="tx1"/>
          </a:fontRef>
        </p:style>
      </p:cxnSp>
      <p:cxnSp>
        <p:nvCxnSpPr>
          <p:cNvPr id="71" name="Straight Arrow Connector 70">
            <a:extLst>
              <a:ext uri="{FF2B5EF4-FFF2-40B4-BE49-F238E27FC236}">
                <a16:creationId xmlns:a16="http://schemas.microsoft.com/office/drawing/2014/main" id="{8175550C-F2F1-3AE7-3328-20D58CD2B597}"/>
              </a:ext>
            </a:extLst>
          </p:cNvPr>
          <p:cNvCxnSpPr>
            <a:cxnSpLocks/>
          </p:cNvCxnSpPr>
          <p:nvPr userDrawn="1"/>
        </p:nvCxnSpPr>
        <p:spPr>
          <a:xfrm>
            <a:off x="4643438" y="6889001"/>
            <a:ext cx="1031185" cy="0"/>
          </a:xfrm>
          <a:prstGeom prst="straightConnector1">
            <a:avLst/>
          </a:prstGeom>
          <a:ln w="15875">
            <a:solidFill>
              <a:schemeClr val="tx1"/>
            </a:solidFill>
            <a:prstDash val="lgDash"/>
            <a:tailEnd type="arrow"/>
          </a:ln>
        </p:spPr>
        <p:style>
          <a:lnRef idx="1">
            <a:schemeClr val="accent1"/>
          </a:lnRef>
          <a:fillRef idx="0">
            <a:schemeClr val="accent1"/>
          </a:fillRef>
          <a:effectRef idx="0">
            <a:schemeClr val="accent1"/>
          </a:effectRef>
          <a:fontRef idx="minor">
            <a:schemeClr val="tx1"/>
          </a:fontRef>
        </p:style>
      </p:cxnSp>
      <p:cxnSp>
        <p:nvCxnSpPr>
          <p:cNvPr id="72" name="Straight Arrow Connector 71">
            <a:extLst>
              <a:ext uri="{FF2B5EF4-FFF2-40B4-BE49-F238E27FC236}">
                <a16:creationId xmlns:a16="http://schemas.microsoft.com/office/drawing/2014/main" id="{9F668B7F-71DF-6E48-1F74-42B992D8DCD4}"/>
              </a:ext>
            </a:extLst>
          </p:cNvPr>
          <p:cNvCxnSpPr>
            <a:cxnSpLocks/>
          </p:cNvCxnSpPr>
          <p:nvPr userDrawn="1"/>
        </p:nvCxnSpPr>
        <p:spPr>
          <a:xfrm>
            <a:off x="9872663" y="6889001"/>
            <a:ext cx="1031185" cy="0"/>
          </a:xfrm>
          <a:prstGeom prst="straightConnector1">
            <a:avLst/>
          </a:prstGeom>
          <a:ln w="15875">
            <a:solidFill>
              <a:schemeClr val="tx1"/>
            </a:solidFill>
            <a:prstDash val="lgDash"/>
            <a:tailEnd type="arrow"/>
          </a:ln>
        </p:spPr>
        <p:style>
          <a:lnRef idx="1">
            <a:schemeClr val="accent1"/>
          </a:lnRef>
          <a:fillRef idx="0">
            <a:schemeClr val="accent1"/>
          </a:fillRef>
          <a:effectRef idx="0">
            <a:schemeClr val="accent1"/>
          </a:effectRef>
          <a:fontRef idx="minor">
            <a:schemeClr val="tx1"/>
          </a:fontRef>
        </p:style>
      </p:cxnSp>
      <p:cxnSp>
        <p:nvCxnSpPr>
          <p:cNvPr id="73" name="Straight Arrow Connector 72">
            <a:extLst>
              <a:ext uri="{FF2B5EF4-FFF2-40B4-BE49-F238E27FC236}">
                <a16:creationId xmlns:a16="http://schemas.microsoft.com/office/drawing/2014/main" id="{C71D670B-12EA-546B-E5B4-9AA823569F32}"/>
              </a:ext>
            </a:extLst>
          </p:cNvPr>
          <p:cNvCxnSpPr>
            <a:cxnSpLocks/>
          </p:cNvCxnSpPr>
          <p:nvPr userDrawn="1"/>
        </p:nvCxnSpPr>
        <p:spPr>
          <a:xfrm>
            <a:off x="12501563" y="6889001"/>
            <a:ext cx="1031185" cy="0"/>
          </a:xfrm>
          <a:prstGeom prst="straightConnector1">
            <a:avLst/>
          </a:prstGeom>
          <a:ln w="15875">
            <a:solidFill>
              <a:schemeClr val="tx1"/>
            </a:solidFill>
            <a:prstDash val="lgDash"/>
            <a:tailEnd type="arrow"/>
          </a:ln>
        </p:spPr>
        <p:style>
          <a:lnRef idx="1">
            <a:schemeClr val="accent1"/>
          </a:lnRef>
          <a:fillRef idx="0">
            <a:schemeClr val="accent1"/>
          </a:fillRef>
          <a:effectRef idx="0">
            <a:schemeClr val="accent1"/>
          </a:effectRef>
          <a:fontRef idx="minor">
            <a:schemeClr val="tx1"/>
          </a:fontRef>
        </p:style>
      </p:cxnSp>
      <p:cxnSp>
        <p:nvCxnSpPr>
          <p:cNvPr id="76" name="Straight Arrow Connector 75">
            <a:extLst>
              <a:ext uri="{FF2B5EF4-FFF2-40B4-BE49-F238E27FC236}">
                <a16:creationId xmlns:a16="http://schemas.microsoft.com/office/drawing/2014/main" id="{5C5704CB-CDF6-0680-7A0F-6BD1159D996A}"/>
              </a:ext>
            </a:extLst>
          </p:cNvPr>
          <p:cNvCxnSpPr>
            <a:cxnSpLocks/>
          </p:cNvCxnSpPr>
          <p:nvPr userDrawn="1"/>
        </p:nvCxnSpPr>
        <p:spPr>
          <a:xfrm>
            <a:off x="7243763" y="6889001"/>
            <a:ext cx="1031185" cy="0"/>
          </a:xfrm>
          <a:prstGeom prst="straightConnector1">
            <a:avLst/>
          </a:prstGeom>
          <a:ln w="15875">
            <a:solidFill>
              <a:schemeClr val="tx1"/>
            </a:solidFill>
            <a:prstDash val="solid"/>
            <a:tailEnd type="arrow"/>
          </a:ln>
        </p:spPr>
        <p:style>
          <a:lnRef idx="1">
            <a:schemeClr val="accent1"/>
          </a:lnRef>
          <a:fillRef idx="0">
            <a:schemeClr val="accent1"/>
          </a:fillRef>
          <a:effectRef idx="0">
            <a:schemeClr val="accent1"/>
          </a:effectRef>
          <a:fontRef idx="minor">
            <a:schemeClr val="tx1"/>
          </a:fontRef>
        </p:style>
      </p:cxnSp>
      <p:sp>
        <p:nvSpPr>
          <p:cNvPr id="77" name="Text Placeholder 29">
            <a:extLst>
              <a:ext uri="{FF2B5EF4-FFF2-40B4-BE49-F238E27FC236}">
                <a16:creationId xmlns:a16="http://schemas.microsoft.com/office/drawing/2014/main" id="{73B1CE35-BD5B-FF1B-1D6F-E2D84F200CFC}"/>
              </a:ext>
            </a:extLst>
          </p:cNvPr>
          <p:cNvSpPr>
            <a:spLocks noGrp="1"/>
          </p:cNvSpPr>
          <p:nvPr>
            <p:ph type="body" sz="quarter" idx="48" hasCustomPrompt="1"/>
          </p:nvPr>
        </p:nvSpPr>
        <p:spPr>
          <a:xfrm>
            <a:off x="6700994" y="4463666"/>
            <a:ext cx="2170563" cy="1553352"/>
          </a:xfrm>
        </p:spPr>
        <p:txBody>
          <a:bodyPr/>
          <a:lstStyle>
            <a:lvl3pPr algn="ctr">
              <a:defRPr/>
            </a:lvl3pPr>
          </a:lstStyle>
          <a:p>
            <a:pPr lvl="2"/>
            <a:r>
              <a:rPr lang="en-GB" dirty="0"/>
              <a:t>Third level</a:t>
            </a:r>
          </a:p>
        </p:txBody>
      </p:sp>
      <p:sp>
        <p:nvSpPr>
          <p:cNvPr id="78" name="Content Placeholder 6">
            <a:extLst>
              <a:ext uri="{FF2B5EF4-FFF2-40B4-BE49-F238E27FC236}">
                <a16:creationId xmlns:a16="http://schemas.microsoft.com/office/drawing/2014/main" id="{6C5EB8DC-5360-CE76-274B-BB58171ECFE7}"/>
              </a:ext>
            </a:extLst>
          </p:cNvPr>
          <p:cNvSpPr>
            <a:spLocks noGrp="1"/>
          </p:cNvSpPr>
          <p:nvPr>
            <p:ph sz="quarter" idx="49"/>
          </p:nvPr>
        </p:nvSpPr>
        <p:spPr>
          <a:xfrm>
            <a:off x="5049226" y="3829207"/>
            <a:ext cx="1248961" cy="1248962"/>
          </a:xfrm>
          <a:prstGeom prst="heptagon">
            <a:avLst/>
          </a:prstGeom>
          <a:ln w="28575">
            <a:gradFill flip="none" rotWithShape="1">
              <a:gsLst>
                <a:gs pos="21000">
                  <a:srgbClr val="3DB876"/>
                </a:gs>
                <a:gs pos="100000">
                  <a:srgbClr val="FFD600"/>
                </a:gs>
              </a:gsLst>
              <a:lin ang="18900000" scaled="1"/>
              <a:tileRect/>
            </a:gradFill>
          </a:ln>
        </p:spPr>
        <p:txBody>
          <a:bodyPr/>
          <a:lstStyle>
            <a:lvl1pPr algn="ctr">
              <a:defRPr/>
            </a:lvl1pPr>
            <a:lvl2pPr algn="ctr">
              <a:defRPr/>
            </a:lvl2pPr>
            <a:lvl3pPr algn="ctr">
              <a:defRPr/>
            </a:lvl3pPr>
            <a:lvl4pPr algn="ctr">
              <a:defRPr/>
            </a:lvl4pPr>
            <a:lvl5pPr algn="ctr">
              <a:defRPr/>
            </a:lvl5pPr>
          </a:lstStyle>
          <a:p>
            <a:pPr lvl="0"/>
            <a:r>
              <a:rPr lang="en-GB" dirty="0"/>
              <a:t>Click</a:t>
            </a:r>
            <a:endParaRPr lang="en-US" dirty="0"/>
          </a:p>
        </p:txBody>
      </p:sp>
      <p:sp>
        <p:nvSpPr>
          <p:cNvPr id="79" name="Text Placeholder 14">
            <a:extLst>
              <a:ext uri="{FF2B5EF4-FFF2-40B4-BE49-F238E27FC236}">
                <a16:creationId xmlns:a16="http://schemas.microsoft.com/office/drawing/2014/main" id="{6376B28D-25C1-9520-9A0F-6D617E298E68}"/>
              </a:ext>
            </a:extLst>
          </p:cNvPr>
          <p:cNvSpPr>
            <a:spLocks noGrp="1"/>
          </p:cNvSpPr>
          <p:nvPr>
            <p:ph type="body" sz="quarter" idx="50" hasCustomPrompt="1"/>
          </p:nvPr>
        </p:nvSpPr>
        <p:spPr>
          <a:xfrm>
            <a:off x="5092651" y="5136555"/>
            <a:ext cx="1095375" cy="477837"/>
          </a:xfrm>
        </p:spPr>
        <p:txBody>
          <a:bodyPr/>
          <a:lstStyle>
            <a:lvl3pPr algn="ctr">
              <a:defRPr/>
            </a:lvl3pPr>
          </a:lstStyle>
          <a:p>
            <a:pPr lvl="2"/>
            <a:r>
              <a:rPr lang="en-GB" dirty="0"/>
              <a:t>Third level</a:t>
            </a:r>
          </a:p>
        </p:txBody>
      </p:sp>
      <p:sp>
        <p:nvSpPr>
          <p:cNvPr id="80" name="Content Placeholder 6">
            <a:extLst>
              <a:ext uri="{FF2B5EF4-FFF2-40B4-BE49-F238E27FC236}">
                <a16:creationId xmlns:a16="http://schemas.microsoft.com/office/drawing/2014/main" id="{08096E47-C25E-DDF7-2F0C-8BA748B68447}"/>
              </a:ext>
            </a:extLst>
          </p:cNvPr>
          <p:cNvSpPr>
            <a:spLocks noGrp="1"/>
          </p:cNvSpPr>
          <p:nvPr>
            <p:ph sz="quarter" idx="51"/>
          </p:nvPr>
        </p:nvSpPr>
        <p:spPr>
          <a:xfrm>
            <a:off x="9206892" y="3829207"/>
            <a:ext cx="1248961" cy="1248962"/>
          </a:xfrm>
          <a:prstGeom prst="heptagon">
            <a:avLst/>
          </a:prstGeom>
          <a:ln w="28575">
            <a:gradFill flip="none" rotWithShape="1">
              <a:gsLst>
                <a:gs pos="21000">
                  <a:srgbClr val="3DB876"/>
                </a:gs>
                <a:gs pos="100000">
                  <a:srgbClr val="FFD600"/>
                </a:gs>
              </a:gsLst>
              <a:lin ang="18900000" scaled="1"/>
              <a:tileRect/>
            </a:gradFill>
          </a:ln>
        </p:spPr>
        <p:txBody>
          <a:bodyPr/>
          <a:lstStyle>
            <a:lvl1pPr algn="ctr">
              <a:defRPr/>
            </a:lvl1pPr>
            <a:lvl2pPr algn="ctr">
              <a:defRPr/>
            </a:lvl2pPr>
            <a:lvl3pPr algn="ctr">
              <a:defRPr/>
            </a:lvl3pPr>
            <a:lvl4pPr algn="ctr">
              <a:defRPr/>
            </a:lvl4pPr>
            <a:lvl5pPr algn="ctr">
              <a:defRPr/>
            </a:lvl5pPr>
          </a:lstStyle>
          <a:p>
            <a:pPr lvl="0"/>
            <a:r>
              <a:rPr lang="en-GB" dirty="0"/>
              <a:t>Click</a:t>
            </a:r>
            <a:endParaRPr lang="en-US" dirty="0"/>
          </a:p>
        </p:txBody>
      </p:sp>
      <p:sp>
        <p:nvSpPr>
          <p:cNvPr id="81" name="Text Placeholder 14">
            <a:extLst>
              <a:ext uri="{FF2B5EF4-FFF2-40B4-BE49-F238E27FC236}">
                <a16:creationId xmlns:a16="http://schemas.microsoft.com/office/drawing/2014/main" id="{6EB83CC1-40CC-71C2-2AC7-13057919404E}"/>
              </a:ext>
            </a:extLst>
          </p:cNvPr>
          <p:cNvSpPr>
            <a:spLocks noGrp="1"/>
          </p:cNvSpPr>
          <p:nvPr>
            <p:ph type="body" sz="quarter" idx="52" hasCustomPrompt="1"/>
          </p:nvPr>
        </p:nvSpPr>
        <p:spPr>
          <a:xfrm>
            <a:off x="9250317" y="5136555"/>
            <a:ext cx="1095375" cy="477837"/>
          </a:xfrm>
        </p:spPr>
        <p:txBody>
          <a:bodyPr/>
          <a:lstStyle>
            <a:lvl3pPr algn="ctr">
              <a:defRPr/>
            </a:lvl3pPr>
          </a:lstStyle>
          <a:p>
            <a:pPr lvl="2"/>
            <a:r>
              <a:rPr lang="en-GB" dirty="0"/>
              <a:t>Third level</a:t>
            </a:r>
          </a:p>
        </p:txBody>
      </p:sp>
      <p:sp>
        <p:nvSpPr>
          <p:cNvPr id="83" name="Content Placeholder 6">
            <a:extLst>
              <a:ext uri="{FF2B5EF4-FFF2-40B4-BE49-F238E27FC236}">
                <a16:creationId xmlns:a16="http://schemas.microsoft.com/office/drawing/2014/main" id="{2F047CC8-875D-4148-0A71-DFF145E98F19}"/>
              </a:ext>
            </a:extLst>
          </p:cNvPr>
          <p:cNvSpPr>
            <a:spLocks noGrp="1"/>
          </p:cNvSpPr>
          <p:nvPr>
            <p:ph sz="quarter" idx="53"/>
          </p:nvPr>
        </p:nvSpPr>
        <p:spPr>
          <a:xfrm>
            <a:off x="7120917" y="2300445"/>
            <a:ext cx="1248961" cy="1248962"/>
          </a:xfrm>
          <a:prstGeom prst="heptagon">
            <a:avLst/>
          </a:prstGeom>
          <a:ln w="28575">
            <a:gradFill flip="none" rotWithShape="1">
              <a:gsLst>
                <a:gs pos="21000">
                  <a:srgbClr val="3DB876"/>
                </a:gs>
                <a:gs pos="100000">
                  <a:srgbClr val="FFD600"/>
                </a:gs>
              </a:gsLst>
              <a:lin ang="18900000" scaled="1"/>
              <a:tileRect/>
            </a:gradFill>
          </a:ln>
        </p:spPr>
        <p:txBody>
          <a:bodyPr/>
          <a:lstStyle>
            <a:lvl1pPr algn="ctr">
              <a:defRPr/>
            </a:lvl1pPr>
            <a:lvl2pPr algn="ctr">
              <a:defRPr/>
            </a:lvl2pPr>
            <a:lvl3pPr algn="ctr">
              <a:defRPr/>
            </a:lvl3pPr>
            <a:lvl4pPr algn="ctr">
              <a:defRPr/>
            </a:lvl4pPr>
            <a:lvl5pPr algn="ctr">
              <a:defRPr/>
            </a:lvl5pPr>
          </a:lstStyle>
          <a:p>
            <a:pPr lvl="0"/>
            <a:r>
              <a:rPr lang="en-GB" dirty="0"/>
              <a:t>Click</a:t>
            </a:r>
            <a:endParaRPr lang="en-US" dirty="0"/>
          </a:p>
        </p:txBody>
      </p:sp>
      <p:sp>
        <p:nvSpPr>
          <p:cNvPr id="84" name="Text Placeholder 14">
            <a:extLst>
              <a:ext uri="{FF2B5EF4-FFF2-40B4-BE49-F238E27FC236}">
                <a16:creationId xmlns:a16="http://schemas.microsoft.com/office/drawing/2014/main" id="{3A6B629C-496F-30EB-10B7-0F823CD79485}"/>
              </a:ext>
            </a:extLst>
          </p:cNvPr>
          <p:cNvSpPr>
            <a:spLocks noGrp="1"/>
          </p:cNvSpPr>
          <p:nvPr>
            <p:ph type="body" sz="quarter" idx="54" hasCustomPrompt="1"/>
          </p:nvPr>
        </p:nvSpPr>
        <p:spPr>
          <a:xfrm>
            <a:off x="7164342" y="3607793"/>
            <a:ext cx="1095375" cy="477837"/>
          </a:xfrm>
        </p:spPr>
        <p:txBody>
          <a:bodyPr/>
          <a:lstStyle>
            <a:lvl3pPr algn="ctr">
              <a:defRPr/>
            </a:lvl3pPr>
          </a:lstStyle>
          <a:p>
            <a:pPr lvl="2"/>
            <a:r>
              <a:rPr lang="en-GB" dirty="0"/>
              <a:t>Third level</a:t>
            </a:r>
          </a:p>
        </p:txBody>
      </p:sp>
      <p:cxnSp>
        <p:nvCxnSpPr>
          <p:cNvPr id="85" name="Straight Arrow Connector 84">
            <a:extLst>
              <a:ext uri="{FF2B5EF4-FFF2-40B4-BE49-F238E27FC236}">
                <a16:creationId xmlns:a16="http://schemas.microsoft.com/office/drawing/2014/main" id="{F90F8C93-9395-15E4-CDEA-A23A967FDDD1}"/>
              </a:ext>
            </a:extLst>
          </p:cNvPr>
          <p:cNvCxnSpPr>
            <a:cxnSpLocks/>
          </p:cNvCxnSpPr>
          <p:nvPr userDrawn="1"/>
        </p:nvCxnSpPr>
        <p:spPr>
          <a:xfrm flipV="1">
            <a:off x="9286876" y="5458047"/>
            <a:ext cx="225719" cy="745154"/>
          </a:xfrm>
          <a:prstGeom prst="straightConnector1">
            <a:avLst/>
          </a:prstGeom>
          <a:ln w="15875">
            <a:solidFill>
              <a:schemeClr val="tx1"/>
            </a:solidFill>
            <a:prstDash val="solid"/>
            <a:tailEnd type="arrow"/>
          </a:ln>
        </p:spPr>
        <p:style>
          <a:lnRef idx="1">
            <a:schemeClr val="accent1"/>
          </a:lnRef>
          <a:fillRef idx="0">
            <a:schemeClr val="accent1"/>
          </a:fillRef>
          <a:effectRef idx="0">
            <a:schemeClr val="accent1"/>
          </a:effectRef>
          <a:fontRef idx="minor">
            <a:schemeClr val="tx1"/>
          </a:fontRef>
        </p:style>
      </p:cxnSp>
      <p:cxnSp>
        <p:nvCxnSpPr>
          <p:cNvPr id="86" name="Straight Arrow Connector 85">
            <a:extLst>
              <a:ext uri="{FF2B5EF4-FFF2-40B4-BE49-F238E27FC236}">
                <a16:creationId xmlns:a16="http://schemas.microsoft.com/office/drawing/2014/main" id="{06FDEF80-4B28-9C0E-4153-0AC297588123}"/>
              </a:ext>
            </a:extLst>
          </p:cNvPr>
          <p:cNvCxnSpPr>
            <a:cxnSpLocks/>
          </p:cNvCxnSpPr>
          <p:nvPr userDrawn="1"/>
        </p:nvCxnSpPr>
        <p:spPr>
          <a:xfrm>
            <a:off x="5999562" y="5485102"/>
            <a:ext cx="225719" cy="745154"/>
          </a:xfrm>
          <a:prstGeom prst="straightConnector1">
            <a:avLst/>
          </a:prstGeom>
          <a:ln w="15875">
            <a:solidFill>
              <a:schemeClr val="tx1"/>
            </a:solidFill>
            <a:prstDash val="solid"/>
            <a:tailEnd type="arrow"/>
          </a:ln>
        </p:spPr>
        <p:style>
          <a:lnRef idx="1">
            <a:schemeClr val="accent1"/>
          </a:lnRef>
          <a:fillRef idx="0">
            <a:schemeClr val="accent1"/>
          </a:fillRef>
          <a:effectRef idx="0">
            <a:schemeClr val="accent1"/>
          </a:effectRef>
          <a:fontRef idx="minor">
            <a:schemeClr val="tx1"/>
          </a:fontRef>
        </p:style>
      </p:cxnSp>
      <p:cxnSp>
        <p:nvCxnSpPr>
          <p:cNvPr id="87" name="Straight Arrow Connector 86">
            <a:extLst>
              <a:ext uri="{FF2B5EF4-FFF2-40B4-BE49-F238E27FC236}">
                <a16:creationId xmlns:a16="http://schemas.microsoft.com/office/drawing/2014/main" id="{3E343168-A891-86F0-A02B-06B4403428B5}"/>
              </a:ext>
            </a:extLst>
          </p:cNvPr>
          <p:cNvCxnSpPr>
            <a:cxnSpLocks/>
          </p:cNvCxnSpPr>
          <p:nvPr userDrawn="1"/>
        </p:nvCxnSpPr>
        <p:spPr>
          <a:xfrm flipH="1">
            <a:off x="6298187" y="3358590"/>
            <a:ext cx="778807" cy="568853"/>
          </a:xfrm>
          <a:prstGeom prst="straightConnector1">
            <a:avLst/>
          </a:prstGeom>
          <a:ln w="15875">
            <a:solidFill>
              <a:schemeClr val="tx1"/>
            </a:solidFill>
            <a:prstDash val="solid"/>
            <a:tailEnd type="arrow"/>
          </a:ln>
        </p:spPr>
        <p:style>
          <a:lnRef idx="1">
            <a:schemeClr val="accent1"/>
          </a:lnRef>
          <a:fillRef idx="0">
            <a:schemeClr val="accent1"/>
          </a:fillRef>
          <a:effectRef idx="0">
            <a:schemeClr val="accent1"/>
          </a:effectRef>
          <a:fontRef idx="minor">
            <a:schemeClr val="tx1"/>
          </a:fontRef>
        </p:style>
      </p:cxnSp>
      <p:cxnSp>
        <p:nvCxnSpPr>
          <p:cNvPr id="88" name="Straight Arrow Connector 87">
            <a:extLst>
              <a:ext uri="{FF2B5EF4-FFF2-40B4-BE49-F238E27FC236}">
                <a16:creationId xmlns:a16="http://schemas.microsoft.com/office/drawing/2014/main" id="{EBD3ED41-73E6-AF8F-EBDD-02EE0F43CF26}"/>
              </a:ext>
            </a:extLst>
          </p:cNvPr>
          <p:cNvCxnSpPr>
            <a:cxnSpLocks/>
          </p:cNvCxnSpPr>
          <p:nvPr userDrawn="1"/>
        </p:nvCxnSpPr>
        <p:spPr>
          <a:xfrm>
            <a:off x="8403434" y="3358590"/>
            <a:ext cx="778807" cy="568853"/>
          </a:xfrm>
          <a:prstGeom prst="straightConnector1">
            <a:avLst/>
          </a:prstGeom>
          <a:ln w="15875">
            <a:solidFill>
              <a:schemeClr val="tx1"/>
            </a:solidFill>
            <a:prstDash val="solid"/>
            <a:tailEnd type="arrow"/>
          </a:ln>
        </p:spPr>
        <p:style>
          <a:lnRef idx="1">
            <a:schemeClr val="accent1"/>
          </a:lnRef>
          <a:fillRef idx="0">
            <a:schemeClr val="accent1"/>
          </a:fillRef>
          <a:effectRef idx="0">
            <a:schemeClr val="accent1"/>
          </a:effectRef>
          <a:fontRef idx="minor">
            <a:schemeClr val="tx1"/>
          </a:fontRef>
        </p:style>
      </p:cxnSp>
      <p:sp>
        <p:nvSpPr>
          <p:cNvPr id="89" name="Content Placeholder 6">
            <a:extLst>
              <a:ext uri="{FF2B5EF4-FFF2-40B4-BE49-F238E27FC236}">
                <a16:creationId xmlns:a16="http://schemas.microsoft.com/office/drawing/2014/main" id="{1E918644-F917-835B-B644-3228C06755BB}"/>
              </a:ext>
            </a:extLst>
          </p:cNvPr>
          <p:cNvSpPr>
            <a:spLocks noGrp="1"/>
          </p:cNvSpPr>
          <p:nvPr>
            <p:ph sz="quarter" idx="55"/>
          </p:nvPr>
        </p:nvSpPr>
        <p:spPr>
          <a:xfrm>
            <a:off x="11650054" y="2300445"/>
            <a:ext cx="1248961" cy="1248962"/>
          </a:xfrm>
          <a:prstGeom prst="heptagon">
            <a:avLst/>
          </a:prstGeom>
          <a:ln w="28575">
            <a:gradFill flip="none" rotWithShape="1">
              <a:gsLst>
                <a:gs pos="21000">
                  <a:srgbClr val="3DB876"/>
                </a:gs>
                <a:gs pos="100000">
                  <a:srgbClr val="FFD600"/>
                </a:gs>
              </a:gsLst>
              <a:lin ang="18900000" scaled="1"/>
              <a:tileRect/>
            </a:gradFill>
          </a:ln>
        </p:spPr>
        <p:txBody>
          <a:bodyPr/>
          <a:lstStyle>
            <a:lvl1pPr algn="ctr">
              <a:defRPr/>
            </a:lvl1pPr>
            <a:lvl2pPr algn="ctr">
              <a:defRPr/>
            </a:lvl2pPr>
            <a:lvl3pPr algn="ctr">
              <a:defRPr/>
            </a:lvl3pPr>
            <a:lvl4pPr algn="ctr">
              <a:defRPr/>
            </a:lvl4pPr>
            <a:lvl5pPr algn="ctr">
              <a:defRPr/>
            </a:lvl5pPr>
          </a:lstStyle>
          <a:p>
            <a:pPr lvl="0"/>
            <a:r>
              <a:rPr lang="en-GB" dirty="0"/>
              <a:t>Click</a:t>
            </a:r>
            <a:endParaRPr lang="en-US" dirty="0"/>
          </a:p>
        </p:txBody>
      </p:sp>
      <p:sp>
        <p:nvSpPr>
          <p:cNvPr id="90" name="Text Placeholder 14">
            <a:extLst>
              <a:ext uri="{FF2B5EF4-FFF2-40B4-BE49-F238E27FC236}">
                <a16:creationId xmlns:a16="http://schemas.microsoft.com/office/drawing/2014/main" id="{488F3D23-6144-9989-EBC6-F90244273107}"/>
              </a:ext>
            </a:extLst>
          </p:cNvPr>
          <p:cNvSpPr>
            <a:spLocks noGrp="1"/>
          </p:cNvSpPr>
          <p:nvPr>
            <p:ph type="body" sz="quarter" idx="56" hasCustomPrompt="1"/>
          </p:nvPr>
        </p:nvSpPr>
        <p:spPr>
          <a:xfrm>
            <a:off x="11693479" y="3607793"/>
            <a:ext cx="1095375" cy="477837"/>
          </a:xfrm>
        </p:spPr>
        <p:txBody>
          <a:bodyPr/>
          <a:lstStyle>
            <a:lvl3pPr algn="ctr">
              <a:defRPr/>
            </a:lvl3pPr>
          </a:lstStyle>
          <a:p>
            <a:pPr lvl="2"/>
            <a:r>
              <a:rPr lang="en-GB" dirty="0"/>
              <a:t>Third level</a:t>
            </a:r>
          </a:p>
        </p:txBody>
      </p:sp>
      <p:sp>
        <p:nvSpPr>
          <p:cNvPr id="91" name="Content Placeholder 6">
            <a:extLst>
              <a:ext uri="{FF2B5EF4-FFF2-40B4-BE49-F238E27FC236}">
                <a16:creationId xmlns:a16="http://schemas.microsoft.com/office/drawing/2014/main" id="{56598799-1CB2-81F6-F9B2-97F37E78A9EA}"/>
              </a:ext>
            </a:extLst>
          </p:cNvPr>
          <p:cNvSpPr>
            <a:spLocks noGrp="1"/>
          </p:cNvSpPr>
          <p:nvPr>
            <p:ph sz="quarter" idx="57"/>
          </p:nvPr>
        </p:nvSpPr>
        <p:spPr>
          <a:xfrm>
            <a:off x="14236092" y="2300445"/>
            <a:ext cx="1248961" cy="1248962"/>
          </a:xfrm>
          <a:prstGeom prst="heptagon">
            <a:avLst/>
          </a:prstGeom>
          <a:ln w="28575">
            <a:gradFill flip="none" rotWithShape="1">
              <a:gsLst>
                <a:gs pos="21000">
                  <a:srgbClr val="3DB876"/>
                </a:gs>
                <a:gs pos="100000">
                  <a:srgbClr val="FFD600"/>
                </a:gs>
              </a:gsLst>
              <a:lin ang="18900000" scaled="1"/>
              <a:tileRect/>
            </a:gradFill>
          </a:ln>
        </p:spPr>
        <p:txBody>
          <a:bodyPr/>
          <a:lstStyle>
            <a:lvl1pPr algn="ctr">
              <a:defRPr/>
            </a:lvl1pPr>
            <a:lvl2pPr algn="ctr">
              <a:defRPr/>
            </a:lvl2pPr>
            <a:lvl3pPr algn="ctr">
              <a:defRPr/>
            </a:lvl3pPr>
            <a:lvl4pPr algn="ctr">
              <a:defRPr/>
            </a:lvl4pPr>
            <a:lvl5pPr algn="ctr">
              <a:defRPr/>
            </a:lvl5pPr>
          </a:lstStyle>
          <a:p>
            <a:pPr lvl="0"/>
            <a:r>
              <a:rPr lang="en-GB" dirty="0"/>
              <a:t>Click</a:t>
            </a:r>
            <a:endParaRPr lang="en-US" dirty="0"/>
          </a:p>
        </p:txBody>
      </p:sp>
      <p:sp>
        <p:nvSpPr>
          <p:cNvPr id="92" name="Text Placeholder 14">
            <a:extLst>
              <a:ext uri="{FF2B5EF4-FFF2-40B4-BE49-F238E27FC236}">
                <a16:creationId xmlns:a16="http://schemas.microsoft.com/office/drawing/2014/main" id="{E5F21458-B3FA-B86A-2EBF-DBB619C809D3}"/>
              </a:ext>
            </a:extLst>
          </p:cNvPr>
          <p:cNvSpPr>
            <a:spLocks noGrp="1"/>
          </p:cNvSpPr>
          <p:nvPr>
            <p:ph type="body" sz="quarter" idx="58" hasCustomPrompt="1"/>
          </p:nvPr>
        </p:nvSpPr>
        <p:spPr>
          <a:xfrm>
            <a:off x="14279517" y="3607793"/>
            <a:ext cx="1095375" cy="477837"/>
          </a:xfrm>
        </p:spPr>
        <p:txBody>
          <a:bodyPr/>
          <a:lstStyle>
            <a:lvl3pPr algn="ctr">
              <a:defRPr/>
            </a:lvl3pPr>
          </a:lstStyle>
          <a:p>
            <a:pPr lvl="2"/>
            <a:r>
              <a:rPr lang="en-GB" dirty="0"/>
              <a:t>Third level</a:t>
            </a:r>
          </a:p>
        </p:txBody>
      </p:sp>
      <p:sp>
        <p:nvSpPr>
          <p:cNvPr id="93" name="Content Placeholder 6">
            <a:extLst>
              <a:ext uri="{FF2B5EF4-FFF2-40B4-BE49-F238E27FC236}">
                <a16:creationId xmlns:a16="http://schemas.microsoft.com/office/drawing/2014/main" id="{556960CE-B9D0-5A52-B181-2B3F4C4137E6}"/>
              </a:ext>
            </a:extLst>
          </p:cNvPr>
          <p:cNvSpPr>
            <a:spLocks noGrp="1"/>
          </p:cNvSpPr>
          <p:nvPr>
            <p:ph sz="quarter" idx="59"/>
          </p:nvPr>
        </p:nvSpPr>
        <p:spPr>
          <a:xfrm>
            <a:off x="12964505" y="3800633"/>
            <a:ext cx="1248961" cy="1248962"/>
          </a:xfrm>
          <a:prstGeom prst="heptagon">
            <a:avLst/>
          </a:prstGeom>
          <a:ln w="28575">
            <a:gradFill flip="none" rotWithShape="1">
              <a:gsLst>
                <a:gs pos="21000">
                  <a:srgbClr val="3DB876"/>
                </a:gs>
                <a:gs pos="100000">
                  <a:srgbClr val="FFD600"/>
                </a:gs>
              </a:gsLst>
              <a:lin ang="18900000" scaled="1"/>
              <a:tileRect/>
            </a:gradFill>
          </a:ln>
        </p:spPr>
        <p:txBody>
          <a:bodyPr/>
          <a:lstStyle>
            <a:lvl1pPr algn="ctr">
              <a:defRPr/>
            </a:lvl1pPr>
            <a:lvl2pPr algn="ctr">
              <a:defRPr/>
            </a:lvl2pPr>
            <a:lvl3pPr algn="ctr">
              <a:defRPr/>
            </a:lvl3pPr>
            <a:lvl4pPr algn="ctr">
              <a:defRPr/>
            </a:lvl4pPr>
            <a:lvl5pPr algn="ctr">
              <a:defRPr/>
            </a:lvl5pPr>
          </a:lstStyle>
          <a:p>
            <a:pPr lvl="0"/>
            <a:r>
              <a:rPr lang="en-GB" dirty="0"/>
              <a:t>Click</a:t>
            </a:r>
            <a:endParaRPr lang="en-US" dirty="0"/>
          </a:p>
        </p:txBody>
      </p:sp>
      <p:sp>
        <p:nvSpPr>
          <p:cNvPr id="94" name="Text Placeholder 14">
            <a:extLst>
              <a:ext uri="{FF2B5EF4-FFF2-40B4-BE49-F238E27FC236}">
                <a16:creationId xmlns:a16="http://schemas.microsoft.com/office/drawing/2014/main" id="{57D3FA11-4CE9-6B71-5338-3E19CF65ECA3}"/>
              </a:ext>
            </a:extLst>
          </p:cNvPr>
          <p:cNvSpPr>
            <a:spLocks noGrp="1"/>
          </p:cNvSpPr>
          <p:nvPr>
            <p:ph type="body" sz="quarter" idx="60" hasCustomPrompt="1"/>
          </p:nvPr>
        </p:nvSpPr>
        <p:spPr>
          <a:xfrm>
            <a:off x="13007930" y="5107981"/>
            <a:ext cx="1095375" cy="477837"/>
          </a:xfrm>
        </p:spPr>
        <p:txBody>
          <a:bodyPr/>
          <a:lstStyle>
            <a:lvl3pPr algn="ctr">
              <a:defRPr/>
            </a:lvl3pPr>
          </a:lstStyle>
          <a:p>
            <a:pPr lvl="2"/>
            <a:r>
              <a:rPr lang="en-GB" dirty="0"/>
              <a:t>Third level</a:t>
            </a:r>
          </a:p>
        </p:txBody>
      </p:sp>
      <p:sp>
        <p:nvSpPr>
          <p:cNvPr id="96" name="Content Placeholder 6">
            <a:extLst>
              <a:ext uri="{FF2B5EF4-FFF2-40B4-BE49-F238E27FC236}">
                <a16:creationId xmlns:a16="http://schemas.microsoft.com/office/drawing/2014/main" id="{821DFC8E-5444-0990-EDD9-DDD33132341E}"/>
              </a:ext>
            </a:extLst>
          </p:cNvPr>
          <p:cNvSpPr>
            <a:spLocks noGrp="1"/>
          </p:cNvSpPr>
          <p:nvPr>
            <p:ph sz="quarter" idx="61"/>
          </p:nvPr>
        </p:nvSpPr>
        <p:spPr>
          <a:xfrm>
            <a:off x="11252602" y="1352794"/>
            <a:ext cx="4593128" cy="4261585"/>
          </a:xfrm>
          <a:prstGeom prst="rect">
            <a:avLst/>
          </a:prstGeom>
          <a:ln w="28575">
            <a:gradFill flip="none" rotWithShape="1">
              <a:gsLst>
                <a:gs pos="21000">
                  <a:srgbClr val="3DB876"/>
                </a:gs>
                <a:gs pos="100000">
                  <a:srgbClr val="FFD600"/>
                </a:gs>
              </a:gsLst>
              <a:lin ang="18900000" scaled="1"/>
              <a:tileRect/>
            </a:gradFill>
          </a:ln>
        </p:spPr>
        <p:txBody>
          <a:bodyPr tIns="396000">
            <a:normAutofit/>
          </a:bodyPr>
          <a:lstStyle>
            <a:lvl1pPr algn="ctr">
              <a:defRPr sz="2000"/>
            </a:lvl1pPr>
            <a:lvl2pPr algn="ctr">
              <a:defRPr/>
            </a:lvl2pPr>
            <a:lvl3pPr algn="ctr">
              <a:defRPr/>
            </a:lvl3pPr>
            <a:lvl4pPr algn="ctr">
              <a:defRPr/>
            </a:lvl4pPr>
            <a:lvl5pPr algn="ctr">
              <a:defRPr/>
            </a:lvl5pPr>
          </a:lstStyle>
          <a:p>
            <a:pPr lvl="0"/>
            <a:r>
              <a:rPr lang="en-GB" dirty="0"/>
              <a:t>Click</a:t>
            </a:r>
            <a:endParaRPr lang="en-US" dirty="0"/>
          </a:p>
        </p:txBody>
      </p:sp>
      <p:sp>
        <p:nvSpPr>
          <p:cNvPr id="42" name="Slide Number Placeholder 5">
            <a:extLst>
              <a:ext uri="{FF2B5EF4-FFF2-40B4-BE49-F238E27FC236}">
                <a16:creationId xmlns:a16="http://schemas.microsoft.com/office/drawing/2014/main" id="{7F987BB9-CFD0-5E66-EF4B-DD086CDDAE8B}"/>
              </a:ext>
            </a:extLst>
          </p:cNvPr>
          <p:cNvSpPr>
            <a:spLocks noGrp="1"/>
          </p:cNvSpPr>
          <p:nvPr>
            <p:ph type="sldNum" sz="quarter" idx="12"/>
          </p:nvPr>
        </p:nvSpPr>
        <p:spPr>
          <a:xfrm>
            <a:off x="15550321" y="680297"/>
            <a:ext cx="539750" cy="486833"/>
          </a:xfrm>
        </p:spPr>
        <p:txBody>
          <a:bodyPr/>
          <a:lstStyle>
            <a:lvl1pPr algn="l">
              <a:defRPr/>
            </a:lvl1pPr>
          </a:lstStyle>
          <a:p>
            <a:fld id="{03DFB89B-1973-AD4A-A045-E94CB24D8D75}" type="slidenum">
              <a:rPr lang="en-US" smtClean="0"/>
              <a:pPr/>
              <a:t>‹#›</a:t>
            </a:fld>
            <a:endParaRPr lang="en-US" dirty="0"/>
          </a:p>
        </p:txBody>
      </p:sp>
    </p:spTree>
    <p:extLst>
      <p:ext uri="{BB962C8B-B14F-4D97-AF65-F5344CB8AC3E}">
        <p14:creationId xmlns:p14="http://schemas.microsoft.com/office/powerpoint/2010/main" val="417437308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6_Title and Content_simpl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11858" y="1445908"/>
            <a:ext cx="9981697" cy="728133"/>
          </a:xfrm>
        </p:spPr>
        <p:txBody>
          <a:bodyPr/>
          <a:lstStyle/>
          <a:p>
            <a:r>
              <a:rPr lang="en-GB" dirty="0"/>
              <a:t>Click to edit Master title style</a:t>
            </a:r>
            <a:endParaRPr lang="en-US" dirty="0"/>
          </a:p>
        </p:txBody>
      </p:sp>
      <p:sp>
        <p:nvSpPr>
          <p:cNvPr id="5" name="Footer Placeholder 4"/>
          <p:cNvSpPr>
            <a:spLocks noGrp="1"/>
          </p:cNvSpPr>
          <p:nvPr>
            <p:ph type="ftr" sz="quarter" idx="11"/>
          </p:nvPr>
        </p:nvSpPr>
        <p:spPr>
          <a:xfrm>
            <a:off x="10393555" y="680297"/>
            <a:ext cx="5213782" cy="486833"/>
          </a:xfrm>
        </p:spPr>
        <p:txBody>
          <a:bodyPr/>
          <a:lstStyle/>
          <a:p>
            <a:r>
              <a:rPr lang="en-US" dirty="0"/>
              <a:t>Sustainability  |</a:t>
            </a:r>
          </a:p>
        </p:txBody>
      </p:sp>
      <p:sp>
        <p:nvSpPr>
          <p:cNvPr id="38" name="Content Placeholder 6">
            <a:extLst>
              <a:ext uri="{FF2B5EF4-FFF2-40B4-BE49-F238E27FC236}">
                <a16:creationId xmlns:a16="http://schemas.microsoft.com/office/drawing/2014/main" id="{2665C20B-909B-4DC8-9885-04990A5D0350}"/>
              </a:ext>
            </a:extLst>
          </p:cNvPr>
          <p:cNvSpPr>
            <a:spLocks noGrp="1"/>
          </p:cNvSpPr>
          <p:nvPr>
            <p:ph sz="quarter" idx="40"/>
          </p:nvPr>
        </p:nvSpPr>
        <p:spPr>
          <a:xfrm>
            <a:off x="5806464" y="6300944"/>
            <a:ext cx="1248961" cy="1248962"/>
          </a:xfrm>
          <a:prstGeom prst="heptagon">
            <a:avLst/>
          </a:prstGeom>
          <a:ln w="28575">
            <a:gradFill flip="none" rotWithShape="1">
              <a:gsLst>
                <a:gs pos="21000">
                  <a:srgbClr val="3DB876"/>
                </a:gs>
                <a:gs pos="100000">
                  <a:srgbClr val="FFD600"/>
                </a:gs>
              </a:gsLst>
              <a:lin ang="18900000" scaled="1"/>
              <a:tileRect/>
            </a:gradFill>
          </a:ln>
        </p:spPr>
        <p:txBody>
          <a:bodyPr/>
          <a:lstStyle>
            <a:lvl1pPr algn="ctr">
              <a:defRPr/>
            </a:lvl1pPr>
            <a:lvl2pPr algn="ctr">
              <a:defRPr/>
            </a:lvl2pPr>
            <a:lvl3pPr algn="ctr">
              <a:defRPr/>
            </a:lvl3pPr>
            <a:lvl4pPr algn="ctr">
              <a:defRPr/>
            </a:lvl4pPr>
            <a:lvl5pPr algn="ctr">
              <a:defRPr/>
            </a:lvl5pPr>
          </a:lstStyle>
          <a:p>
            <a:pPr lvl="0"/>
            <a:r>
              <a:rPr lang="en-GB" dirty="0"/>
              <a:t>Click</a:t>
            </a:r>
            <a:endParaRPr lang="en-US" dirty="0"/>
          </a:p>
        </p:txBody>
      </p:sp>
      <p:sp>
        <p:nvSpPr>
          <p:cNvPr id="39" name="Content Placeholder 6">
            <a:extLst>
              <a:ext uri="{FF2B5EF4-FFF2-40B4-BE49-F238E27FC236}">
                <a16:creationId xmlns:a16="http://schemas.microsoft.com/office/drawing/2014/main" id="{AFCC6EA3-8AC0-8391-694C-285B2305984E}"/>
              </a:ext>
            </a:extLst>
          </p:cNvPr>
          <p:cNvSpPr>
            <a:spLocks noGrp="1"/>
          </p:cNvSpPr>
          <p:nvPr>
            <p:ph sz="quarter" idx="41"/>
          </p:nvPr>
        </p:nvSpPr>
        <p:spPr>
          <a:xfrm>
            <a:off x="8383851" y="6261232"/>
            <a:ext cx="1248961" cy="1248962"/>
          </a:xfrm>
          <a:prstGeom prst="heptagon">
            <a:avLst/>
          </a:prstGeom>
          <a:ln w="28575">
            <a:gradFill flip="none" rotWithShape="1">
              <a:gsLst>
                <a:gs pos="21000">
                  <a:srgbClr val="3DB876"/>
                </a:gs>
                <a:gs pos="100000">
                  <a:srgbClr val="FFD600"/>
                </a:gs>
              </a:gsLst>
              <a:lin ang="18900000" scaled="1"/>
              <a:tileRect/>
            </a:gradFill>
          </a:ln>
        </p:spPr>
        <p:txBody>
          <a:bodyPr/>
          <a:lstStyle>
            <a:lvl1pPr algn="ctr">
              <a:defRPr/>
            </a:lvl1pPr>
            <a:lvl2pPr algn="ctr">
              <a:defRPr/>
            </a:lvl2pPr>
            <a:lvl3pPr algn="ctr">
              <a:defRPr/>
            </a:lvl3pPr>
            <a:lvl4pPr algn="ctr">
              <a:defRPr/>
            </a:lvl4pPr>
            <a:lvl5pPr algn="ctr">
              <a:defRPr/>
            </a:lvl5pPr>
          </a:lstStyle>
          <a:p>
            <a:pPr lvl="0"/>
            <a:r>
              <a:rPr lang="en-GB" dirty="0"/>
              <a:t>Click</a:t>
            </a:r>
            <a:endParaRPr lang="en-US" dirty="0"/>
          </a:p>
        </p:txBody>
      </p:sp>
      <p:sp>
        <p:nvSpPr>
          <p:cNvPr id="41" name="Text Placeholder 14">
            <a:extLst>
              <a:ext uri="{FF2B5EF4-FFF2-40B4-BE49-F238E27FC236}">
                <a16:creationId xmlns:a16="http://schemas.microsoft.com/office/drawing/2014/main" id="{42BE7498-09B7-D49D-E531-D8F9EBB4B1E7}"/>
              </a:ext>
            </a:extLst>
          </p:cNvPr>
          <p:cNvSpPr>
            <a:spLocks noGrp="1"/>
          </p:cNvSpPr>
          <p:nvPr>
            <p:ph type="body" sz="quarter" idx="42" hasCustomPrompt="1"/>
          </p:nvPr>
        </p:nvSpPr>
        <p:spPr>
          <a:xfrm>
            <a:off x="5849889" y="7608292"/>
            <a:ext cx="1095375" cy="477837"/>
          </a:xfrm>
        </p:spPr>
        <p:txBody>
          <a:bodyPr/>
          <a:lstStyle>
            <a:lvl3pPr algn="ctr">
              <a:defRPr/>
            </a:lvl3pPr>
          </a:lstStyle>
          <a:p>
            <a:pPr lvl="2"/>
            <a:r>
              <a:rPr lang="en-GB" dirty="0"/>
              <a:t>Third level</a:t>
            </a:r>
          </a:p>
        </p:txBody>
      </p:sp>
      <p:sp>
        <p:nvSpPr>
          <p:cNvPr id="65" name="Text Placeholder 14">
            <a:extLst>
              <a:ext uri="{FF2B5EF4-FFF2-40B4-BE49-F238E27FC236}">
                <a16:creationId xmlns:a16="http://schemas.microsoft.com/office/drawing/2014/main" id="{03811367-FE27-ECFE-C386-9265B1434F58}"/>
              </a:ext>
            </a:extLst>
          </p:cNvPr>
          <p:cNvSpPr>
            <a:spLocks noGrp="1"/>
          </p:cNvSpPr>
          <p:nvPr>
            <p:ph type="body" sz="quarter" idx="43" hasCustomPrompt="1"/>
          </p:nvPr>
        </p:nvSpPr>
        <p:spPr>
          <a:xfrm>
            <a:off x="8479456" y="7513913"/>
            <a:ext cx="1095375" cy="477837"/>
          </a:xfrm>
        </p:spPr>
        <p:txBody>
          <a:bodyPr/>
          <a:lstStyle>
            <a:lvl3pPr algn="ctr">
              <a:defRPr/>
            </a:lvl3pPr>
          </a:lstStyle>
          <a:p>
            <a:pPr lvl="2"/>
            <a:r>
              <a:rPr lang="en-GB" dirty="0"/>
              <a:t>Third level</a:t>
            </a:r>
          </a:p>
        </p:txBody>
      </p:sp>
      <p:cxnSp>
        <p:nvCxnSpPr>
          <p:cNvPr id="76" name="Straight Arrow Connector 75">
            <a:extLst>
              <a:ext uri="{FF2B5EF4-FFF2-40B4-BE49-F238E27FC236}">
                <a16:creationId xmlns:a16="http://schemas.microsoft.com/office/drawing/2014/main" id="{5C5704CB-CDF6-0680-7A0F-6BD1159D996A}"/>
              </a:ext>
            </a:extLst>
          </p:cNvPr>
          <p:cNvCxnSpPr>
            <a:cxnSpLocks/>
          </p:cNvCxnSpPr>
          <p:nvPr userDrawn="1"/>
        </p:nvCxnSpPr>
        <p:spPr>
          <a:xfrm>
            <a:off x="7243763" y="6889001"/>
            <a:ext cx="1031185" cy="0"/>
          </a:xfrm>
          <a:prstGeom prst="straightConnector1">
            <a:avLst/>
          </a:prstGeom>
          <a:ln w="15875">
            <a:solidFill>
              <a:schemeClr val="tx1"/>
            </a:solidFill>
            <a:prstDash val="solid"/>
            <a:tailEnd type="arrow"/>
          </a:ln>
        </p:spPr>
        <p:style>
          <a:lnRef idx="1">
            <a:schemeClr val="accent1"/>
          </a:lnRef>
          <a:fillRef idx="0">
            <a:schemeClr val="accent1"/>
          </a:fillRef>
          <a:effectRef idx="0">
            <a:schemeClr val="accent1"/>
          </a:effectRef>
          <a:fontRef idx="minor">
            <a:schemeClr val="tx1"/>
          </a:fontRef>
        </p:style>
      </p:cxnSp>
      <p:sp>
        <p:nvSpPr>
          <p:cNvPr id="77" name="Text Placeholder 29">
            <a:extLst>
              <a:ext uri="{FF2B5EF4-FFF2-40B4-BE49-F238E27FC236}">
                <a16:creationId xmlns:a16="http://schemas.microsoft.com/office/drawing/2014/main" id="{73B1CE35-BD5B-FF1B-1D6F-E2D84F200CFC}"/>
              </a:ext>
            </a:extLst>
          </p:cNvPr>
          <p:cNvSpPr>
            <a:spLocks noGrp="1"/>
          </p:cNvSpPr>
          <p:nvPr>
            <p:ph type="body" sz="quarter" idx="48" hasCustomPrompt="1"/>
          </p:nvPr>
        </p:nvSpPr>
        <p:spPr>
          <a:xfrm>
            <a:off x="6700994" y="4463666"/>
            <a:ext cx="2170563" cy="1553352"/>
          </a:xfrm>
        </p:spPr>
        <p:txBody>
          <a:bodyPr/>
          <a:lstStyle>
            <a:lvl3pPr algn="ctr">
              <a:defRPr/>
            </a:lvl3pPr>
          </a:lstStyle>
          <a:p>
            <a:pPr lvl="2"/>
            <a:r>
              <a:rPr lang="en-GB" dirty="0"/>
              <a:t>Third level</a:t>
            </a:r>
          </a:p>
        </p:txBody>
      </p:sp>
      <p:sp>
        <p:nvSpPr>
          <p:cNvPr id="78" name="Content Placeholder 6">
            <a:extLst>
              <a:ext uri="{FF2B5EF4-FFF2-40B4-BE49-F238E27FC236}">
                <a16:creationId xmlns:a16="http://schemas.microsoft.com/office/drawing/2014/main" id="{6C5EB8DC-5360-CE76-274B-BB58171ECFE7}"/>
              </a:ext>
            </a:extLst>
          </p:cNvPr>
          <p:cNvSpPr>
            <a:spLocks noGrp="1"/>
          </p:cNvSpPr>
          <p:nvPr>
            <p:ph sz="quarter" idx="49"/>
          </p:nvPr>
        </p:nvSpPr>
        <p:spPr>
          <a:xfrm>
            <a:off x="5049226" y="3829207"/>
            <a:ext cx="1248961" cy="1248962"/>
          </a:xfrm>
          <a:prstGeom prst="heptagon">
            <a:avLst/>
          </a:prstGeom>
          <a:ln w="28575">
            <a:gradFill flip="none" rotWithShape="1">
              <a:gsLst>
                <a:gs pos="21000">
                  <a:srgbClr val="3DB876"/>
                </a:gs>
                <a:gs pos="100000">
                  <a:srgbClr val="FFD600"/>
                </a:gs>
              </a:gsLst>
              <a:lin ang="18900000" scaled="1"/>
              <a:tileRect/>
            </a:gradFill>
          </a:ln>
        </p:spPr>
        <p:txBody>
          <a:bodyPr/>
          <a:lstStyle>
            <a:lvl1pPr algn="ctr">
              <a:defRPr/>
            </a:lvl1pPr>
            <a:lvl2pPr algn="ctr">
              <a:defRPr/>
            </a:lvl2pPr>
            <a:lvl3pPr algn="ctr">
              <a:defRPr/>
            </a:lvl3pPr>
            <a:lvl4pPr algn="ctr">
              <a:defRPr/>
            </a:lvl4pPr>
            <a:lvl5pPr algn="ctr">
              <a:defRPr/>
            </a:lvl5pPr>
          </a:lstStyle>
          <a:p>
            <a:pPr lvl="0"/>
            <a:r>
              <a:rPr lang="en-GB" dirty="0"/>
              <a:t>Click</a:t>
            </a:r>
            <a:endParaRPr lang="en-US" dirty="0"/>
          </a:p>
        </p:txBody>
      </p:sp>
      <p:sp>
        <p:nvSpPr>
          <p:cNvPr id="79" name="Text Placeholder 14">
            <a:extLst>
              <a:ext uri="{FF2B5EF4-FFF2-40B4-BE49-F238E27FC236}">
                <a16:creationId xmlns:a16="http://schemas.microsoft.com/office/drawing/2014/main" id="{6376B28D-25C1-9520-9A0F-6D617E298E68}"/>
              </a:ext>
            </a:extLst>
          </p:cNvPr>
          <p:cNvSpPr>
            <a:spLocks noGrp="1"/>
          </p:cNvSpPr>
          <p:nvPr>
            <p:ph type="body" sz="quarter" idx="50" hasCustomPrompt="1"/>
          </p:nvPr>
        </p:nvSpPr>
        <p:spPr>
          <a:xfrm>
            <a:off x="5092651" y="5136555"/>
            <a:ext cx="1095375" cy="477837"/>
          </a:xfrm>
        </p:spPr>
        <p:txBody>
          <a:bodyPr/>
          <a:lstStyle>
            <a:lvl3pPr algn="ctr">
              <a:defRPr/>
            </a:lvl3pPr>
          </a:lstStyle>
          <a:p>
            <a:pPr lvl="2"/>
            <a:r>
              <a:rPr lang="en-GB" dirty="0"/>
              <a:t>Third level</a:t>
            </a:r>
          </a:p>
        </p:txBody>
      </p:sp>
      <p:sp>
        <p:nvSpPr>
          <p:cNvPr id="80" name="Content Placeholder 6">
            <a:extLst>
              <a:ext uri="{FF2B5EF4-FFF2-40B4-BE49-F238E27FC236}">
                <a16:creationId xmlns:a16="http://schemas.microsoft.com/office/drawing/2014/main" id="{08096E47-C25E-DDF7-2F0C-8BA748B68447}"/>
              </a:ext>
            </a:extLst>
          </p:cNvPr>
          <p:cNvSpPr>
            <a:spLocks noGrp="1"/>
          </p:cNvSpPr>
          <p:nvPr>
            <p:ph sz="quarter" idx="51"/>
          </p:nvPr>
        </p:nvSpPr>
        <p:spPr>
          <a:xfrm>
            <a:off x="9206892" y="3829207"/>
            <a:ext cx="1248961" cy="1248962"/>
          </a:xfrm>
          <a:prstGeom prst="heptagon">
            <a:avLst/>
          </a:prstGeom>
          <a:ln w="28575">
            <a:gradFill flip="none" rotWithShape="1">
              <a:gsLst>
                <a:gs pos="21000">
                  <a:srgbClr val="3DB876"/>
                </a:gs>
                <a:gs pos="100000">
                  <a:srgbClr val="FFD600"/>
                </a:gs>
              </a:gsLst>
              <a:lin ang="18900000" scaled="1"/>
              <a:tileRect/>
            </a:gradFill>
          </a:ln>
        </p:spPr>
        <p:txBody>
          <a:bodyPr/>
          <a:lstStyle>
            <a:lvl1pPr algn="ctr">
              <a:defRPr/>
            </a:lvl1pPr>
            <a:lvl2pPr algn="ctr">
              <a:defRPr/>
            </a:lvl2pPr>
            <a:lvl3pPr algn="ctr">
              <a:defRPr/>
            </a:lvl3pPr>
            <a:lvl4pPr algn="ctr">
              <a:defRPr/>
            </a:lvl4pPr>
            <a:lvl5pPr algn="ctr">
              <a:defRPr/>
            </a:lvl5pPr>
          </a:lstStyle>
          <a:p>
            <a:pPr lvl="0"/>
            <a:r>
              <a:rPr lang="en-GB" dirty="0"/>
              <a:t>Click</a:t>
            </a:r>
            <a:endParaRPr lang="en-US" dirty="0"/>
          </a:p>
        </p:txBody>
      </p:sp>
      <p:sp>
        <p:nvSpPr>
          <p:cNvPr id="81" name="Text Placeholder 14">
            <a:extLst>
              <a:ext uri="{FF2B5EF4-FFF2-40B4-BE49-F238E27FC236}">
                <a16:creationId xmlns:a16="http://schemas.microsoft.com/office/drawing/2014/main" id="{6EB83CC1-40CC-71C2-2AC7-13057919404E}"/>
              </a:ext>
            </a:extLst>
          </p:cNvPr>
          <p:cNvSpPr>
            <a:spLocks noGrp="1"/>
          </p:cNvSpPr>
          <p:nvPr>
            <p:ph type="body" sz="quarter" idx="52" hasCustomPrompt="1"/>
          </p:nvPr>
        </p:nvSpPr>
        <p:spPr>
          <a:xfrm>
            <a:off x="9250317" y="5136555"/>
            <a:ext cx="1095375" cy="477837"/>
          </a:xfrm>
        </p:spPr>
        <p:txBody>
          <a:bodyPr/>
          <a:lstStyle>
            <a:lvl3pPr algn="ctr">
              <a:defRPr/>
            </a:lvl3pPr>
          </a:lstStyle>
          <a:p>
            <a:pPr lvl="2"/>
            <a:r>
              <a:rPr lang="en-GB" dirty="0"/>
              <a:t>Third level</a:t>
            </a:r>
          </a:p>
        </p:txBody>
      </p:sp>
      <p:sp>
        <p:nvSpPr>
          <p:cNvPr id="83" name="Content Placeholder 6">
            <a:extLst>
              <a:ext uri="{FF2B5EF4-FFF2-40B4-BE49-F238E27FC236}">
                <a16:creationId xmlns:a16="http://schemas.microsoft.com/office/drawing/2014/main" id="{2F047CC8-875D-4148-0A71-DFF145E98F19}"/>
              </a:ext>
            </a:extLst>
          </p:cNvPr>
          <p:cNvSpPr>
            <a:spLocks noGrp="1"/>
          </p:cNvSpPr>
          <p:nvPr>
            <p:ph sz="quarter" idx="53"/>
          </p:nvPr>
        </p:nvSpPr>
        <p:spPr>
          <a:xfrm>
            <a:off x="7120917" y="2300445"/>
            <a:ext cx="1248961" cy="1248962"/>
          </a:xfrm>
          <a:prstGeom prst="heptagon">
            <a:avLst/>
          </a:prstGeom>
          <a:ln w="28575">
            <a:gradFill flip="none" rotWithShape="1">
              <a:gsLst>
                <a:gs pos="21000">
                  <a:srgbClr val="3DB876"/>
                </a:gs>
                <a:gs pos="100000">
                  <a:srgbClr val="FFD600"/>
                </a:gs>
              </a:gsLst>
              <a:lin ang="18900000" scaled="1"/>
              <a:tileRect/>
            </a:gradFill>
          </a:ln>
        </p:spPr>
        <p:txBody>
          <a:bodyPr/>
          <a:lstStyle>
            <a:lvl1pPr algn="ctr">
              <a:defRPr/>
            </a:lvl1pPr>
            <a:lvl2pPr algn="ctr">
              <a:defRPr/>
            </a:lvl2pPr>
            <a:lvl3pPr algn="ctr">
              <a:defRPr/>
            </a:lvl3pPr>
            <a:lvl4pPr algn="ctr">
              <a:defRPr/>
            </a:lvl4pPr>
            <a:lvl5pPr algn="ctr">
              <a:defRPr/>
            </a:lvl5pPr>
          </a:lstStyle>
          <a:p>
            <a:pPr lvl="0"/>
            <a:r>
              <a:rPr lang="en-GB" dirty="0"/>
              <a:t>Click</a:t>
            </a:r>
            <a:endParaRPr lang="en-US" dirty="0"/>
          </a:p>
        </p:txBody>
      </p:sp>
      <p:sp>
        <p:nvSpPr>
          <p:cNvPr id="84" name="Text Placeholder 14">
            <a:extLst>
              <a:ext uri="{FF2B5EF4-FFF2-40B4-BE49-F238E27FC236}">
                <a16:creationId xmlns:a16="http://schemas.microsoft.com/office/drawing/2014/main" id="{3A6B629C-496F-30EB-10B7-0F823CD79485}"/>
              </a:ext>
            </a:extLst>
          </p:cNvPr>
          <p:cNvSpPr>
            <a:spLocks noGrp="1"/>
          </p:cNvSpPr>
          <p:nvPr>
            <p:ph type="body" sz="quarter" idx="54" hasCustomPrompt="1"/>
          </p:nvPr>
        </p:nvSpPr>
        <p:spPr>
          <a:xfrm>
            <a:off x="7164342" y="3607793"/>
            <a:ext cx="1095375" cy="477837"/>
          </a:xfrm>
        </p:spPr>
        <p:txBody>
          <a:bodyPr/>
          <a:lstStyle>
            <a:lvl3pPr algn="ctr">
              <a:defRPr/>
            </a:lvl3pPr>
          </a:lstStyle>
          <a:p>
            <a:pPr lvl="2"/>
            <a:r>
              <a:rPr lang="en-GB" dirty="0"/>
              <a:t>Third level</a:t>
            </a:r>
          </a:p>
        </p:txBody>
      </p:sp>
      <p:cxnSp>
        <p:nvCxnSpPr>
          <p:cNvPr id="85" name="Straight Arrow Connector 84">
            <a:extLst>
              <a:ext uri="{FF2B5EF4-FFF2-40B4-BE49-F238E27FC236}">
                <a16:creationId xmlns:a16="http://schemas.microsoft.com/office/drawing/2014/main" id="{F90F8C93-9395-15E4-CDEA-A23A967FDDD1}"/>
              </a:ext>
            </a:extLst>
          </p:cNvPr>
          <p:cNvCxnSpPr>
            <a:cxnSpLocks/>
          </p:cNvCxnSpPr>
          <p:nvPr userDrawn="1"/>
        </p:nvCxnSpPr>
        <p:spPr>
          <a:xfrm flipV="1">
            <a:off x="9286876" y="5458047"/>
            <a:ext cx="225719" cy="745154"/>
          </a:xfrm>
          <a:prstGeom prst="straightConnector1">
            <a:avLst/>
          </a:prstGeom>
          <a:ln w="15875">
            <a:solidFill>
              <a:schemeClr val="tx1"/>
            </a:solidFill>
            <a:prstDash val="solid"/>
            <a:tailEnd type="arrow"/>
          </a:ln>
        </p:spPr>
        <p:style>
          <a:lnRef idx="1">
            <a:schemeClr val="accent1"/>
          </a:lnRef>
          <a:fillRef idx="0">
            <a:schemeClr val="accent1"/>
          </a:fillRef>
          <a:effectRef idx="0">
            <a:schemeClr val="accent1"/>
          </a:effectRef>
          <a:fontRef idx="minor">
            <a:schemeClr val="tx1"/>
          </a:fontRef>
        </p:style>
      </p:cxnSp>
      <p:cxnSp>
        <p:nvCxnSpPr>
          <p:cNvPr id="86" name="Straight Arrow Connector 85">
            <a:extLst>
              <a:ext uri="{FF2B5EF4-FFF2-40B4-BE49-F238E27FC236}">
                <a16:creationId xmlns:a16="http://schemas.microsoft.com/office/drawing/2014/main" id="{06FDEF80-4B28-9C0E-4153-0AC297588123}"/>
              </a:ext>
            </a:extLst>
          </p:cNvPr>
          <p:cNvCxnSpPr>
            <a:cxnSpLocks/>
          </p:cNvCxnSpPr>
          <p:nvPr userDrawn="1"/>
        </p:nvCxnSpPr>
        <p:spPr>
          <a:xfrm>
            <a:off x="5999562" y="5485102"/>
            <a:ext cx="225719" cy="745154"/>
          </a:xfrm>
          <a:prstGeom prst="straightConnector1">
            <a:avLst/>
          </a:prstGeom>
          <a:ln w="15875">
            <a:solidFill>
              <a:schemeClr val="tx1"/>
            </a:solidFill>
            <a:prstDash val="solid"/>
            <a:tailEnd type="arrow"/>
          </a:ln>
        </p:spPr>
        <p:style>
          <a:lnRef idx="1">
            <a:schemeClr val="accent1"/>
          </a:lnRef>
          <a:fillRef idx="0">
            <a:schemeClr val="accent1"/>
          </a:fillRef>
          <a:effectRef idx="0">
            <a:schemeClr val="accent1"/>
          </a:effectRef>
          <a:fontRef idx="minor">
            <a:schemeClr val="tx1"/>
          </a:fontRef>
        </p:style>
      </p:cxnSp>
      <p:cxnSp>
        <p:nvCxnSpPr>
          <p:cNvPr id="87" name="Straight Arrow Connector 86">
            <a:extLst>
              <a:ext uri="{FF2B5EF4-FFF2-40B4-BE49-F238E27FC236}">
                <a16:creationId xmlns:a16="http://schemas.microsoft.com/office/drawing/2014/main" id="{3E343168-A891-86F0-A02B-06B4403428B5}"/>
              </a:ext>
            </a:extLst>
          </p:cNvPr>
          <p:cNvCxnSpPr>
            <a:cxnSpLocks/>
          </p:cNvCxnSpPr>
          <p:nvPr userDrawn="1"/>
        </p:nvCxnSpPr>
        <p:spPr>
          <a:xfrm flipH="1">
            <a:off x="6298187" y="3358590"/>
            <a:ext cx="778807" cy="568853"/>
          </a:xfrm>
          <a:prstGeom prst="straightConnector1">
            <a:avLst/>
          </a:prstGeom>
          <a:ln w="15875">
            <a:solidFill>
              <a:schemeClr val="tx1"/>
            </a:solidFill>
            <a:prstDash val="solid"/>
            <a:tailEnd type="arrow"/>
          </a:ln>
        </p:spPr>
        <p:style>
          <a:lnRef idx="1">
            <a:schemeClr val="accent1"/>
          </a:lnRef>
          <a:fillRef idx="0">
            <a:schemeClr val="accent1"/>
          </a:fillRef>
          <a:effectRef idx="0">
            <a:schemeClr val="accent1"/>
          </a:effectRef>
          <a:fontRef idx="minor">
            <a:schemeClr val="tx1"/>
          </a:fontRef>
        </p:style>
      </p:cxnSp>
      <p:cxnSp>
        <p:nvCxnSpPr>
          <p:cNvPr id="88" name="Straight Arrow Connector 87">
            <a:extLst>
              <a:ext uri="{FF2B5EF4-FFF2-40B4-BE49-F238E27FC236}">
                <a16:creationId xmlns:a16="http://schemas.microsoft.com/office/drawing/2014/main" id="{EBD3ED41-73E6-AF8F-EBDD-02EE0F43CF26}"/>
              </a:ext>
            </a:extLst>
          </p:cNvPr>
          <p:cNvCxnSpPr>
            <a:cxnSpLocks/>
          </p:cNvCxnSpPr>
          <p:nvPr userDrawn="1"/>
        </p:nvCxnSpPr>
        <p:spPr>
          <a:xfrm>
            <a:off x="8403434" y="3358590"/>
            <a:ext cx="778807" cy="568853"/>
          </a:xfrm>
          <a:prstGeom prst="straightConnector1">
            <a:avLst/>
          </a:prstGeom>
          <a:ln w="15875">
            <a:solidFill>
              <a:schemeClr val="tx1"/>
            </a:solidFill>
            <a:prstDash val="solid"/>
            <a:tailEnd type="arrow"/>
          </a:ln>
        </p:spPr>
        <p:style>
          <a:lnRef idx="1">
            <a:schemeClr val="accent1"/>
          </a:lnRef>
          <a:fillRef idx="0">
            <a:schemeClr val="accent1"/>
          </a:fillRef>
          <a:effectRef idx="0">
            <a:schemeClr val="accent1"/>
          </a:effectRef>
          <a:fontRef idx="minor">
            <a:schemeClr val="tx1"/>
          </a:fontRef>
        </p:style>
      </p:cxnSp>
      <p:sp>
        <p:nvSpPr>
          <p:cNvPr id="21" name="Slide Number Placeholder 5">
            <a:extLst>
              <a:ext uri="{FF2B5EF4-FFF2-40B4-BE49-F238E27FC236}">
                <a16:creationId xmlns:a16="http://schemas.microsoft.com/office/drawing/2014/main" id="{4C6125DC-8F08-40AC-205B-842D9D73D263}"/>
              </a:ext>
            </a:extLst>
          </p:cNvPr>
          <p:cNvSpPr>
            <a:spLocks noGrp="1"/>
          </p:cNvSpPr>
          <p:nvPr>
            <p:ph type="sldNum" sz="quarter" idx="12"/>
          </p:nvPr>
        </p:nvSpPr>
        <p:spPr>
          <a:xfrm>
            <a:off x="15550321" y="680297"/>
            <a:ext cx="539750" cy="486833"/>
          </a:xfrm>
        </p:spPr>
        <p:txBody>
          <a:bodyPr/>
          <a:lstStyle>
            <a:lvl1pPr algn="l">
              <a:defRPr/>
            </a:lvl1pPr>
          </a:lstStyle>
          <a:p>
            <a:fld id="{03DFB89B-1973-AD4A-A045-E94CB24D8D75}" type="slidenum">
              <a:rPr lang="en-US" smtClean="0"/>
              <a:pPr/>
              <a:t>‹#›</a:t>
            </a:fld>
            <a:endParaRPr lang="en-US" dirty="0"/>
          </a:p>
        </p:txBody>
      </p:sp>
    </p:spTree>
    <p:extLst>
      <p:ext uri="{BB962C8B-B14F-4D97-AF65-F5344CB8AC3E}">
        <p14:creationId xmlns:p14="http://schemas.microsoft.com/office/powerpoint/2010/main" val="38403683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7_Title and Content_simpl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11858" y="1445908"/>
            <a:ext cx="9981697" cy="728133"/>
          </a:xfrm>
        </p:spPr>
        <p:txBody>
          <a:bodyPr/>
          <a:lstStyle/>
          <a:p>
            <a:r>
              <a:rPr lang="en-GB" dirty="0"/>
              <a:t>Click to edit Master title style</a:t>
            </a:r>
            <a:endParaRPr lang="en-US" dirty="0"/>
          </a:p>
        </p:txBody>
      </p:sp>
      <p:sp>
        <p:nvSpPr>
          <p:cNvPr id="5" name="Footer Placeholder 4"/>
          <p:cNvSpPr>
            <a:spLocks noGrp="1"/>
          </p:cNvSpPr>
          <p:nvPr>
            <p:ph type="ftr" sz="quarter" idx="11"/>
          </p:nvPr>
        </p:nvSpPr>
        <p:spPr>
          <a:xfrm>
            <a:off x="10393555" y="680297"/>
            <a:ext cx="5213782" cy="486833"/>
          </a:xfrm>
        </p:spPr>
        <p:txBody>
          <a:bodyPr/>
          <a:lstStyle/>
          <a:p>
            <a:r>
              <a:rPr lang="en-US" dirty="0"/>
              <a:t>Sustainability  |</a:t>
            </a:r>
          </a:p>
        </p:txBody>
      </p:sp>
      <p:sp>
        <p:nvSpPr>
          <p:cNvPr id="38" name="Content Placeholder 6">
            <a:extLst>
              <a:ext uri="{FF2B5EF4-FFF2-40B4-BE49-F238E27FC236}">
                <a16:creationId xmlns:a16="http://schemas.microsoft.com/office/drawing/2014/main" id="{2665C20B-909B-4DC8-9885-04990A5D0350}"/>
              </a:ext>
            </a:extLst>
          </p:cNvPr>
          <p:cNvSpPr>
            <a:spLocks noGrp="1"/>
          </p:cNvSpPr>
          <p:nvPr>
            <p:ph sz="quarter" idx="40"/>
          </p:nvPr>
        </p:nvSpPr>
        <p:spPr>
          <a:xfrm>
            <a:off x="5806464" y="6300944"/>
            <a:ext cx="1248961" cy="1248962"/>
          </a:xfrm>
          <a:prstGeom prst="heptagon">
            <a:avLst/>
          </a:prstGeom>
          <a:ln w="28575">
            <a:gradFill flip="none" rotWithShape="1">
              <a:gsLst>
                <a:gs pos="21000">
                  <a:srgbClr val="3DB876"/>
                </a:gs>
                <a:gs pos="100000">
                  <a:srgbClr val="FFD600"/>
                </a:gs>
              </a:gsLst>
              <a:lin ang="18900000" scaled="1"/>
              <a:tileRect/>
            </a:gradFill>
          </a:ln>
        </p:spPr>
        <p:txBody>
          <a:bodyPr/>
          <a:lstStyle>
            <a:lvl1pPr algn="ctr">
              <a:defRPr/>
            </a:lvl1pPr>
            <a:lvl2pPr algn="ctr">
              <a:defRPr/>
            </a:lvl2pPr>
            <a:lvl3pPr algn="ctr">
              <a:defRPr/>
            </a:lvl3pPr>
            <a:lvl4pPr algn="ctr">
              <a:defRPr/>
            </a:lvl4pPr>
            <a:lvl5pPr algn="ctr">
              <a:defRPr/>
            </a:lvl5pPr>
          </a:lstStyle>
          <a:p>
            <a:pPr lvl="0"/>
            <a:r>
              <a:rPr lang="en-GB" dirty="0"/>
              <a:t>Click</a:t>
            </a:r>
            <a:endParaRPr lang="en-US" dirty="0"/>
          </a:p>
        </p:txBody>
      </p:sp>
      <p:sp>
        <p:nvSpPr>
          <p:cNvPr id="39" name="Content Placeholder 6">
            <a:extLst>
              <a:ext uri="{FF2B5EF4-FFF2-40B4-BE49-F238E27FC236}">
                <a16:creationId xmlns:a16="http://schemas.microsoft.com/office/drawing/2014/main" id="{AFCC6EA3-8AC0-8391-694C-285B2305984E}"/>
              </a:ext>
            </a:extLst>
          </p:cNvPr>
          <p:cNvSpPr>
            <a:spLocks noGrp="1"/>
          </p:cNvSpPr>
          <p:nvPr>
            <p:ph sz="quarter" idx="41"/>
          </p:nvPr>
        </p:nvSpPr>
        <p:spPr>
          <a:xfrm>
            <a:off x="8383851" y="6261232"/>
            <a:ext cx="1248961" cy="1248962"/>
          </a:xfrm>
          <a:prstGeom prst="heptagon">
            <a:avLst/>
          </a:prstGeom>
          <a:ln w="28575">
            <a:gradFill flip="none" rotWithShape="1">
              <a:gsLst>
                <a:gs pos="21000">
                  <a:srgbClr val="3DB876"/>
                </a:gs>
                <a:gs pos="100000">
                  <a:srgbClr val="FFD600"/>
                </a:gs>
              </a:gsLst>
              <a:lin ang="18900000" scaled="1"/>
              <a:tileRect/>
            </a:gradFill>
          </a:ln>
        </p:spPr>
        <p:txBody>
          <a:bodyPr/>
          <a:lstStyle>
            <a:lvl1pPr algn="ctr">
              <a:defRPr/>
            </a:lvl1pPr>
            <a:lvl2pPr algn="ctr">
              <a:defRPr/>
            </a:lvl2pPr>
            <a:lvl3pPr algn="ctr">
              <a:defRPr/>
            </a:lvl3pPr>
            <a:lvl4pPr algn="ctr">
              <a:defRPr/>
            </a:lvl4pPr>
            <a:lvl5pPr algn="ctr">
              <a:defRPr/>
            </a:lvl5pPr>
          </a:lstStyle>
          <a:p>
            <a:pPr lvl="0"/>
            <a:r>
              <a:rPr lang="en-GB" dirty="0"/>
              <a:t>Click</a:t>
            </a:r>
            <a:endParaRPr lang="en-US" dirty="0"/>
          </a:p>
        </p:txBody>
      </p:sp>
      <p:sp>
        <p:nvSpPr>
          <p:cNvPr id="41" name="Text Placeholder 14">
            <a:extLst>
              <a:ext uri="{FF2B5EF4-FFF2-40B4-BE49-F238E27FC236}">
                <a16:creationId xmlns:a16="http://schemas.microsoft.com/office/drawing/2014/main" id="{42BE7498-09B7-D49D-E531-D8F9EBB4B1E7}"/>
              </a:ext>
            </a:extLst>
          </p:cNvPr>
          <p:cNvSpPr>
            <a:spLocks noGrp="1"/>
          </p:cNvSpPr>
          <p:nvPr>
            <p:ph type="body" sz="quarter" idx="42" hasCustomPrompt="1"/>
          </p:nvPr>
        </p:nvSpPr>
        <p:spPr>
          <a:xfrm>
            <a:off x="5849889" y="7608292"/>
            <a:ext cx="1095375" cy="477837"/>
          </a:xfrm>
        </p:spPr>
        <p:txBody>
          <a:bodyPr/>
          <a:lstStyle>
            <a:lvl3pPr algn="ctr">
              <a:defRPr/>
            </a:lvl3pPr>
          </a:lstStyle>
          <a:p>
            <a:pPr lvl="2"/>
            <a:r>
              <a:rPr lang="en-GB" dirty="0"/>
              <a:t>Third level</a:t>
            </a:r>
          </a:p>
        </p:txBody>
      </p:sp>
      <p:sp>
        <p:nvSpPr>
          <p:cNvPr id="65" name="Text Placeholder 14">
            <a:extLst>
              <a:ext uri="{FF2B5EF4-FFF2-40B4-BE49-F238E27FC236}">
                <a16:creationId xmlns:a16="http://schemas.microsoft.com/office/drawing/2014/main" id="{03811367-FE27-ECFE-C386-9265B1434F58}"/>
              </a:ext>
            </a:extLst>
          </p:cNvPr>
          <p:cNvSpPr>
            <a:spLocks noGrp="1"/>
          </p:cNvSpPr>
          <p:nvPr>
            <p:ph type="body" sz="quarter" idx="43" hasCustomPrompt="1"/>
          </p:nvPr>
        </p:nvSpPr>
        <p:spPr>
          <a:xfrm>
            <a:off x="8479456" y="7513913"/>
            <a:ext cx="1095375" cy="477837"/>
          </a:xfrm>
        </p:spPr>
        <p:txBody>
          <a:bodyPr/>
          <a:lstStyle>
            <a:lvl3pPr algn="ctr">
              <a:defRPr/>
            </a:lvl3pPr>
          </a:lstStyle>
          <a:p>
            <a:pPr lvl="2"/>
            <a:r>
              <a:rPr lang="en-GB" dirty="0"/>
              <a:t>Third level</a:t>
            </a:r>
          </a:p>
        </p:txBody>
      </p:sp>
      <p:cxnSp>
        <p:nvCxnSpPr>
          <p:cNvPr id="76" name="Straight Arrow Connector 75">
            <a:extLst>
              <a:ext uri="{FF2B5EF4-FFF2-40B4-BE49-F238E27FC236}">
                <a16:creationId xmlns:a16="http://schemas.microsoft.com/office/drawing/2014/main" id="{5C5704CB-CDF6-0680-7A0F-6BD1159D996A}"/>
              </a:ext>
            </a:extLst>
          </p:cNvPr>
          <p:cNvCxnSpPr>
            <a:cxnSpLocks/>
          </p:cNvCxnSpPr>
          <p:nvPr userDrawn="1"/>
        </p:nvCxnSpPr>
        <p:spPr>
          <a:xfrm>
            <a:off x="7243763" y="6889001"/>
            <a:ext cx="1031185" cy="0"/>
          </a:xfrm>
          <a:prstGeom prst="straightConnector1">
            <a:avLst/>
          </a:prstGeom>
          <a:ln w="15875">
            <a:solidFill>
              <a:schemeClr val="tx1"/>
            </a:solidFill>
            <a:prstDash val="solid"/>
            <a:tailEnd type="arrow"/>
          </a:ln>
        </p:spPr>
        <p:style>
          <a:lnRef idx="1">
            <a:schemeClr val="accent1"/>
          </a:lnRef>
          <a:fillRef idx="0">
            <a:schemeClr val="accent1"/>
          </a:fillRef>
          <a:effectRef idx="0">
            <a:schemeClr val="accent1"/>
          </a:effectRef>
          <a:fontRef idx="minor">
            <a:schemeClr val="tx1"/>
          </a:fontRef>
        </p:style>
      </p:cxnSp>
      <p:sp>
        <p:nvSpPr>
          <p:cNvPr id="77" name="Text Placeholder 29">
            <a:extLst>
              <a:ext uri="{FF2B5EF4-FFF2-40B4-BE49-F238E27FC236}">
                <a16:creationId xmlns:a16="http://schemas.microsoft.com/office/drawing/2014/main" id="{73B1CE35-BD5B-FF1B-1D6F-E2D84F200CFC}"/>
              </a:ext>
            </a:extLst>
          </p:cNvPr>
          <p:cNvSpPr>
            <a:spLocks noGrp="1"/>
          </p:cNvSpPr>
          <p:nvPr>
            <p:ph type="body" sz="quarter" idx="48" hasCustomPrompt="1"/>
          </p:nvPr>
        </p:nvSpPr>
        <p:spPr>
          <a:xfrm>
            <a:off x="6700994" y="4463666"/>
            <a:ext cx="2170563" cy="1553352"/>
          </a:xfrm>
        </p:spPr>
        <p:txBody>
          <a:bodyPr/>
          <a:lstStyle>
            <a:lvl3pPr algn="ctr">
              <a:defRPr/>
            </a:lvl3pPr>
          </a:lstStyle>
          <a:p>
            <a:pPr lvl="2"/>
            <a:r>
              <a:rPr lang="en-GB" dirty="0"/>
              <a:t>Third level</a:t>
            </a:r>
          </a:p>
        </p:txBody>
      </p:sp>
      <p:sp>
        <p:nvSpPr>
          <p:cNvPr id="78" name="Content Placeholder 6">
            <a:extLst>
              <a:ext uri="{FF2B5EF4-FFF2-40B4-BE49-F238E27FC236}">
                <a16:creationId xmlns:a16="http://schemas.microsoft.com/office/drawing/2014/main" id="{6C5EB8DC-5360-CE76-274B-BB58171ECFE7}"/>
              </a:ext>
            </a:extLst>
          </p:cNvPr>
          <p:cNvSpPr>
            <a:spLocks noGrp="1"/>
          </p:cNvSpPr>
          <p:nvPr>
            <p:ph sz="quarter" idx="49"/>
          </p:nvPr>
        </p:nvSpPr>
        <p:spPr>
          <a:xfrm>
            <a:off x="5049226" y="3829207"/>
            <a:ext cx="1248961" cy="1248962"/>
          </a:xfrm>
          <a:prstGeom prst="heptagon">
            <a:avLst/>
          </a:prstGeom>
          <a:ln w="28575">
            <a:gradFill flip="none" rotWithShape="1">
              <a:gsLst>
                <a:gs pos="21000">
                  <a:srgbClr val="3DB876"/>
                </a:gs>
                <a:gs pos="100000">
                  <a:srgbClr val="FFD600"/>
                </a:gs>
              </a:gsLst>
              <a:lin ang="18900000" scaled="1"/>
              <a:tileRect/>
            </a:gradFill>
          </a:ln>
        </p:spPr>
        <p:txBody>
          <a:bodyPr/>
          <a:lstStyle>
            <a:lvl1pPr algn="ctr">
              <a:defRPr/>
            </a:lvl1pPr>
            <a:lvl2pPr algn="ctr">
              <a:defRPr/>
            </a:lvl2pPr>
            <a:lvl3pPr algn="ctr">
              <a:defRPr/>
            </a:lvl3pPr>
            <a:lvl4pPr algn="ctr">
              <a:defRPr/>
            </a:lvl4pPr>
            <a:lvl5pPr algn="ctr">
              <a:defRPr/>
            </a:lvl5pPr>
          </a:lstStyle>
          <a:p>
            <a:pPr lvl="0"/>
            <a:r>
              <a:rPr lang="en-GB" dirty="0"/>
              <a:t>Click</a:t>
            </a:r>
            <a:endParaRPr lang="en-US" dirty="0"/>
          </a:p>
        </p:txBody>
      </p:sp>
      <p:sp>
        <p:nvSpPr>
          <p:cNvPr id="79" name="Text Placeholder 14">
            <a:extLst>
              <a:ext uri="{FF2B5EF4-FFF2-40B4-BE49-F238E27FC236}">
                <a16:creationId xmlns:a16="http://schemas.microsoft.com/office/drawing/2014/main" id="{6376B28D-25C1-9520-9A0F-6D617E298E68}"/>
              </a:ext>
            </a:extLst>
          </p:cNvPr>
          <p:cNvSpPr>
            <a:spLocks noGrp="1"/>
          </p:cNvSpPr>
          <p:nvPr>
            <p:ph type="body" sz="quarter" idx="50" hasCustomPrompt="1"/>
          </p:nvPr>
        </p:nvSpPr>
        <p:spPr>
          <a:xfrm>
            <a:off x="5092651" y="5136555"/>
            <a:ext cx="1095375" cy="477837"/>
          </a:xfrm>
        </p:spPr>
        <p:txBody>
          <a:bodyPr/>
          <a:lstStyle>
            <a:lvl3pPr algn="ctr">
              <a:defRPr/>
            </a:lvl3pPr>
          </a:lstStyle>
          <a:p>
            <a:pPr lvl="2"/>
            <a:r>
              <a:rPr lang="en-GB" dirty="0"/>
              <a:t>Third level</a:t>
            </a:r>
          </a:p>
        </p:txBody>
      </p:sp>
      <p:sp>
        <p:nvSpPr>
          <p:cNvPr id="80" name="Content Placeholder 6">
            <a:extLst>
              <a:ext uri="{FF2B5EF4-FFF2-40B4-BE49-F238E27FC236}">
                <a16:creationId xmlns:a16="http://schemas.microsoft.com/office/drawing/2014/main" id="{08096E47-C25E-DDF7-2F0C-8BA748B68447}"/>
              </a:ext>
            </a:extLst>
          </p:cNvPr>
          <p:cNvSpPr>
            <a:spLocks noGrp="1"/>
          </p:cNvSpPr>
          <p:nvPr>
            <p:ph sz="quarter" idx="51"/>
          </p:nvPr>
        </p:nvSpPr>
        <p:spPr>
          <a:xfrm>
            <a:off x="9206892" y="3829207"/>
            <a:ext cx="1248961" cy="1248962"/>
          </a:xfrm>
          <a:prstGeom prst="heptagon">
            <a:avLst/>
          </a:prstGeom>
          <a:ln w="28575">
            <a:gradFill flip="none" rotWithShape="1">
              <a:gsLst>
                <a:gs pos="21000">
                  <a:srgbClr val="3DB876"/>
                </a:gs>
                <a:gs pos="100000">
                  <a:srgbClr val="FFD600"/>
                </a:gs>
              </a:gsLst>
              <a:lin ang="18900000" scaled="1"/>
              <a:tileRect/>
            </a:gradFill>
          </a:ln>
        </p:spPr>
        <p:txBody>
          <a:bodyPr/>
          <a:lstStyle>
            <a:lvl1pPr algn="ctr">
              <a:defRPr/>
            </a:lvl1pPr>
            <a:lvl2pPr algn="ctr">
              <a:defRPr/>
            </a:lvl2pPr>
            <a:lvl3pPr algn="ctr">
              <a:defRPr/>
            </a:lvl3pPr>
            <a:lvl4pPr algn="ctr">
              <a:defRPr/>
            </a:lvl4pPr>
            <a:lvl5pPr algn="ctr">
              <a:defRPr/>
            </a:lvl5pPr>
          </a:lstStyle>
          <a:p>
            <a:pPr lvl="0"/>
            <a:r>
              <a:rPr lang="en-GB" dirty="0"/>
              <a:t>Click</a:t>
            </a:r>
            <a:endParaRPr lang="en-US" dirty="0"/>
          </a:p>
        </p:txBody>
      </p:sp>
      <p:sp>
        <p:nvSpPr>
          <p:cNvPr id="81" name="Text Placeholder 14">
            <a:extLst>
              <a:ext uri="{FF2B5EF4-FFF2-40B4-BE49-F238E27FC236}">
                <a16:creationId xmlns:a16="http://schemas.microsoft.com/office/drawing/2014/main" id="{6EB83CC1-40CC-71C2-2AC7-13057919404E}"/>
              </a:ext>
            </a:extLst>
          </p:cNvPr>
          <p:cNvSpPr>
            <a:spLocks noGrp="1"/>
          </p:cNvSpPr>
          <p:nvPr>
            <p:ph type="body" sz="quarter" idx="52" hasCustomPrompt="1"/>
          </p:nvPr>
        </p:nvSpPr>
        <p:spPr>
          <a:xfrm>
            <a:off x="9250317" y="5136555"/>
            <a:ext cx="1095375" cy="477837"/>
          </a:xfrm>
        </p:spPr>
        <p:txBody>
          <a:bodyPr/>
          <a:lstStyle>
            <a:lvl3pPr algn="ctr">
              <a:defRPr/>
            </a:lvl3pPr>
          </a:lstStyle>
          <a:p>
            <a:pPr lvl="2"/>
            <a:r>
              <a:rPr lang="en-GB" dirty="0"/>
              <a:t>Third level</a:t>
            </a:r>
          </a:p>
        </p:txBody>
      </p:sp>
      <p:sp>
        <p:nvSpPr>
          <p:cNvPr id="83" name="Content Placeholder 6">
            <a:extLst>
              <a:ext uri="{FF2B5EF4-FFF2-40B4-BE49-F238E27FC236}">
                <a16:creationId xmlns:a16="http://schemas.microsoft.com/office/drawing/2014/main" id="{2F047CC8-875D-4148-0A71-DFF145E98F19}"/>
              </a:ext>
            </a:extLst>
          </p:cNvPr>
          <p:cNvSpPr>
            <a:spLocks noGrp="1"/>
          </p:cNvSpPr>
          <p:nvPr>
            <p:ph sz="quarter" idx="53"/>
          </p:nvPr>
        </p:nvSpPr>
        <p:spPr>
          <a:xfrm>
            <a:off x="7120917" y="2300445"/>
            <a:ext cx="1248961" cy="1248962"/>
          </a:xfrm>
          <a:prstGeom prst="heptagon">
            <a:avLst/>
          </a:prstGeom>
          <a:ln w="28575">
            <a:gradFill flip="none" rotWithShape="1">
              <a:gsLst>
                <a:gs pos="21000">
                  <a:srgbClr val="3DB876"/>
                </a:gs>
                <a:gs pos="100000">
                  <a:srgbClr val="FFD600"/>
                </a:gs>
              </a:gsLst>
              <a:lin ang="18900000" scaled="1"/>
              <a:tileRect/>
            </a:gradFill>
          </a:ln>
        </p:spPr>
        <p:txBody>
          <a:bodyPr/>
          <a:lstStyle>
            <a:lvl1pPr algn="ctr">
              <a:defRPr/>
            </a:lvl1pPr>
            <a:lvl2pPr algn="ctr">
              <a:defRPr/>
            </a:lvl2pPr>
            <a:lvl3pPr algn="ctr">
              <a:defRPr/>
            </a:lvl3pPr>
            <a:lvl4pPr algn="ctr">
              <a:defRPr/>
            </a:lvl4pPr>
            <a:lvl5pPr algn="ctr">
              <a:defRPr/>
            </a:lvl5pPr>
          </a:lstStyle>
          <a:p>
            <a:pPr lvl="0"/>
            <a:r>
              <a:rPr lang="en-GB" dirty="0"/>
              <a:t>Click</a:t>
            </a:r>
            <a:endParaRPr lang="en-US" dirty="0"/>
          </a:p>
        </p:txBody>
      </p:sp>
      <p:sp>
        <p:nvSpPr>
          <p:cNvPr id="84" name="Text Placeholder 14">
            <a:extLst>
              <a:ext uri="{FF2B5EF4-FFF2-40B4-BE49-F238E27FC236}">
                <a16:creationId xmlns:a16="http://schemas.microsoft.com/office/drawing/2014/main" id="{3A6B629C-496F-30EB-10B7-0F823CD79485}"/>
              </a:ext>
            </a:extLst>
          </p:cNvPr>
          <p:cNvSpPr>
            <a:spLocks noGrp="1"/>
          </p:cNvSpPr>
          <p:nvPr>
            <p:ph type="body" sz="quarter" idx="54" hasCustomPrompt="1"/>
          </p:nvPr>
        </p:nvSpPr>
        <p:spPr>
          <a:xfrm>
            <a:off x="7164342" y="3607793"/>
            <a:ext cx="1095375" cy="477837"/>
          </a:xfrm>
        </p:spPr>
        <p:txBody>
          <a:bodyPr/>
          <a:lstStyle>
            <a:lvl3pPr algn="ctr">
              <a:defRPr/>
            </a:lvl3pPr>
          </a:lstStyle>
          <a:p>
            <a:pPr lvl="2"/>
            <a:r>
              <a:rPr lang="en-GB" dirty="0"/>
              <a:t>Third level</a:t>
            </a:r>
          </a:p>
        </p:txBody>
      </p:sp>
      <p:cxnSp>
        <p:nvCxnSpPr>
          <p:cNvPr id="85" name="Straight Arrow Connector 84">
            <a:extLst>
              <a:ext uri="{FF2B5EF4-FFF2-40B4-BE49-F238E27FC236}">
                <a16:creationId xmlns:a16="http://schemas.microsoft.com/office/drawing/2014/main" id="{F90F8C93-9395-15E4-CDEA-A23A967FDDD1}"/>
              </a:ext>
            </a:extLst>
          </p:cNvPr>
          <p:cNvCxnSpPr>
            <a:cxnSpLocks/>
          </p:cNvCxnSpPr>
          <p:nvPr userDrawn="1"/>
        </p:nvCxnSpPr>
        <p:spPr>
          <a:xfrm flipV="1">
            <a:off x="9286876" y="5458047"/>
            <a:ext cx="225719" cy="745154"/>
          </a:xfrm>
          <a:prstGeom prst="straightConnector1">
            <a:avLst/>
          </a:prstGeom>
          <a:ln w="15875">
            <a:solidFill>
              <a:schemeClr val="tx1"/>
            </a:solidFill>
            <a:prstDash val="solid"/>
            <a:tailEnd type="arrow"/>
          </a:ln>
        </p:spPr>
        <p:style>
          <a:lnRef idx="1">
            <a:schemeClr val="accent1"/>
          </a:lnRef>
          <a:fillRef idx="0">
            <a:schemeClr val="accent1"/>
          </a:fillRef>
          <a:effectRef idx="0">
            <a:schemeClr val="accent1"/>
          </a:effectRef>
          <a:fontRef idx="minor">
            <a:schemeClr val="tx1"/>
          </a:fontRef>
        </p:style>
      </p:cxnSp>
      <p:cxnSp>
        <p:nvCxnSpPr>
          <p:cNvPr id="86" name="Straight Arrow Connector 85">
            <a:extLst>
              <a:ext uri="{FF2B5EF4-FFF2-40B4-BE49-F238E27FC236}">
                <a16:creationId xmlns:a16="http://schemas.microsoft.com/office/drawing/2014/main" id="{06FDEF80-4B28-9C0E-4153-0AC297588123}"/>
              </a:ext>
            </a:extLst>
          </p:cNvPr>
          <p:cNvCxnSpPr>
            <a:cxnSpLocks/>
          </p:cNvCxnSpPr>
          <p:nvPr userDrawn="1"/>
        </p:nvCxnSpPr>
        <p:spPr>
          <a:xfrm>
            <a:off x="5999562" y="5485102"/>
            <a:ext cx="225719" cy="745154"/>
          </a:xfrm>
          <a:prstGeom prst="straightConnector1">
            <a:avLst/>
          </a:prstGeom>
          <a:ln w="15875">
            <a:solidFill>
              <a:schemeClr val="tx1"/>
            </a:solidFill>
            <a:prstDash val="solid"/>
            <a:tailEnd type="arrow"/>
          </a:ln>
        </p:spPr>
        <p:style>
          <a:lnRef idx="1">
            <a:schemeClr val="accent1"/>
          </a:lnRef>
          <a:fillRef idx="0">
            <a:schemeClr val="accent1"/>
          </a:fillRef>
          <a:effectRef idx="0">
            <a:schemeClr val="accent1"/>
          </a:effectRef>
          <a:fontRef idx="minor">
            <a:schemeClr val="tx1"/>
          </a:fontRef>
        </p:style>
      </p:cxnSp>
      <p:cxnSp>
        <p:nvCxnSpPr>
          <p:cNvPr id="87" name="Straight Arrow Connector 86">
            <a:extLst>
              <a:ext uri="{FF2B5EF4-FFF2-40B4-BE49-F238E27FC236}">
                <a16:creationId xmlns:a16="http://schemas.microsoft.com/office/drawing/2014/main" id="{3E343168-A891-86F0-A02B-06B4403428B5}"/>
              </a:ext>
            </a:extLst>
          </p:cNvPr>
          <p:cNvCxnSpPr>
            <a:cxnSpLocks/>
          </p:cNvCxnSpPr>
          <p:nvPr userDrawn="1"/>
        </p:nvCxnSpPr>
        <p:spPr>
          <a:xfrm flipH="1">
            <a:off x="6298187" y="3358590"/>
            <a:ext cx="778807" cy="568853"/>
          </a:xfrm>
          <a:prstGeom prst="straightConnector1">
            <a:avLst/>
          </a:prstGeom>
          <a:ln w="15875">
            <a:solidFill>
              <a:schemeClr val="tx1"/>
            </a:solidFill>
            <a:prstDash val="solid"/>
            <a:tailEnd type="arrow"/>
          </a:ln>
        </p:spPr>
        <p:style>
          <a:lnRef idx="1">
            <a:schemeClr val="accent1"/>
          </a:lnRef>
          <a:fillRef idx="0">
            <a:schemeClr val="accent1"/>
          </a:fillRef>
          <a:effectRef idx="0">
            <a:schemeClr val="accent1"/>
          </a:effectRef>
          <a:fontRef idx="minor">
            <a:schemeClr val="tx1"/>
          </a:fontRef>
        </p:style>
      </p:cxnSp>
      <p:cxnSp>
        <p:nvCxnSpPr>
          <p:cNvPr id="88" name="Straight Arrow Connector 87">
            <a:extLst>
              <a:ext uri="{FF2B5EF4-FFF2-40B4-BE49-F238E27FC236}">
                <a16:creationId xmlns:a16="http://schemas.microsoft.com/office/drawing/2014/main" id="{EBD3ED41-73E6-AF8F-EBDD-02EE0F43CF26}"/>
              </a:ext>
            </a:extLst>
          </p:cNvPr>
          <p:cNvCxnSpPr>
            <a:cxnSpLocks/>
          </p:cNvCxnSpPr>
          <p:nvPr userDrawn="1"/>
        </p:nvCxnSpPr>
        <p:spPr>
          <a:xfrm>
            <a:off x="8403434" y="3358590"/>
            <a:ext cx="778807" cy="568853"/>
          </a:xfrm>
          <a:prstGeom prst="straightConnector1">
            <a:avLst/>
          </a:prstGeom>
          <a:ln w="15875">
            <a:solidFill>
              <a:schemeClr val="tx1"/>
            </a:solidFill>
            <a:prstDash val="solid"/>
            <a:headEnd type="arrow"/>
            <a:tailEnd type="none"/>
          </a:ln>
        </p:spPr>
        <p:style>
          <a:lnRef idx="1">
            <a:schemeClr val="accent1"/>
          </a:lnRef>
          <a:fillRef idx="0">
            <a:schemeClr val="accent1"/>
          </a:fillRef>
          <a:effectRef idx="0">
            <a:schemeClr val="accent1"/>
          </a:effectRef>
          <a:fontRef idx="minor">
            <a:schemeClr val="tx1"/>
          </a:fontRef>
        </p:style>
      </p:cxnSp>
      <p:sp>
        <p:nvSpPr>
          <p:cNvPr id="21" name="Slide Number Placeholder 5">
            <a:extLst>
              <a:ext uri="{FF2B5EF4-FFF2-40B4-BE49-F238E27FC236}">
                <a16:creationId xmlns:a16="http://schemas.microsoft.com/office/drawing/2014/main" id="{4C6125DC-8F08-40AC-205B-842D9D73D263}"/>
              </a:ext>
            </a:extLst>
          </p:cNvPr>
          <p:cNvSpPr>
            <a:spLocks noGrp="1"/>
          </p:cNvSpPr>
          <p:nvPr>
            <p:ph type="sldNum" sz="quarter" idx="12"/>
          </p:nvPr>
        </p:nvSpPr>
        <p:spPr>
          <a:xfrm>
            <a:off x="15550321" y="680297"/>
            <a:ext cx="539750" cy="486833"/>
          </a:xfrm>
        </p:spPr>
        <p:txBody>
          <a:bodyPr/>
          <a:lstStyle>
            <a:lvl1pPr algn="l">
              <a:defRPr/>
            </a:lvl1pPr>
          </a:lstStyle>
          <a:p>
            <a:fld id="{03DFB89B-1973-AD4A-A045-E94CB24D8D75}" type="slidenum">
              <a:rPr lang="en-US" smtClean="0"/>
              <a:pPr/>
              <a:t>‹#›</a:t>
            </a:fld>
            <a:endParaRPr lang="en-US" dirty="0"/>
          </a:p>
        </p:txBody>
      </p:sp>
    </p:spTree>
    <p:extLst>
      <p:ext uri="{BB962C8B-B14F-4D97-AF65-F5344CB8AC3E}">
        <p14:creationId xmlns:p14="http://schemas.microsoft.com/office/powerpoint/2010/main" val="13691157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13331687" y="680297"/>
            <a:ext cx="2275650" cy="486833"/>
          </a:xfrm>
        </p:spPr>
        <p:txBody>
          <a:bodyPr/>
          <a:lstStyle/>
          <a:p>
            <a:r>
              <a:rPr lang="en-US" dirty="0"/>
              <a:t>Innovation and change  |</a:t>
            </a:r>
          </a:p>
        </p:txBody>
      </p:sp>
      <p:sp>
        <p:nvSpPr>
          <p:cNvPr id="6" name="Slide Number Placeholder 5"/>
          <p:cNvSpPr>
            <a:spLocks noGrp="1"/>
          </p:cNvSpPr>
          <p:nvPr>
            <p:ph type="sldNum" sz="quarter" idx="12"/>
          </p:nvPr>
        </p:nvSpPr>
        <p:spPr>
          <a:xfrm>
            <a:off x="15550321" y="680297"/>
            <a:ext cx="539750" cy="486833"/>
          </a:xfrm>
        </p:spPr>
        <p:txBody>
          <a:bodyPr/>
          <a:lstStyle>
            <a:lvl1pPr algn="l">
              <a:defRPr/>
            </a:lvl1pPr>
          </a:lstStyle>
          <a:p>
            <a:fld id="{03DFB89B-1973-AD4A-A045-E94CB24D8D75}" type="slidenum">
              <a:rPr lang="en-US" smtClean="0"/>
              <a:pPr/>
              <a:t>‹#›</a:t>
            </a:fld>
            <a:endParaRPr lang="en-US" dirty="0"/>
          </a:p>
        </p:txBody>
      </p:sp>
      <p:sp>
        <p:nvSpPr>
          <p:cNvPr id="13" name="Title 2">
            <a:extLst>
              <a:ext uri="{FF2B5EF4-FFF2-40B4-BE49-F238E27FC236}">
                <a16:creationId xmlns:a16="http://schemas.microsoft.com/office/drawing/2014/main" id="{A4974198-0EBB-EE33-521E-0EFC317ECDBE}"/>
              </a:ext>
            </a:extLst>
          </p:cNvPr>
          <p:cNvSpPr>
            <a:spLocks noGrp="1"/>
          </p:cNvSpPr>
          <p:nvPr>
            <p:ph type="title"/>
          </p:nvPr>
        </p:nvSpPr>
        <p:spPr>
          <a:xfrm>
            <a:off x="411858" y="1445908"/>
            <a:ext cx="14022170" cy="728133"/>
          </a:xfrm>
        </p:spPr>
        <p:txBody>
          <a:bodyPr/>
          <a:lstStyle/>
          <a:p>
            <a:r>
              <a:rPr lang="en-GB" dirty="0"/>
              <a:t>Emerging technologies and sustainability</a:t>
            </a:r>
            <a:endParaRPr lang="en-US" dirty="0"/>
          </a:p>
        </p:txBody>
      </p:sp>
      <p:pic>
        <p:nvPicPr>
          <p:cNvPr id="7" name="Picture 6">
            <a:extLst>
              <a:ext uri="{FF2B5EF4-FFF2-40B4-BE49-F238E27FC236}">
                <a16:creationId xmlns:a16="http://schemas.microsoft.com/office/drawing/2014/main" id="{D205496F-EE63-C446-0DE9-22210745F08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144" y="0"/>
            <a:ext cx="16250444" cy="9148021"/>
          </a:xfrm>
          <a:prstGeom prst="rect">
            <a:avLst/>
          </a:prstGeom>
        </p:spPr>
      </p:pic>
    </p:spTree>
    <p:extLst>
      <p:ext uri="{BB962C8B-B14F-4D97-AF65-F5344CB8AC3E}">
        <p14:creationId xmlns:p14="http://schemas.microsoft.com/office/powerpoint/2010/main" val="407526524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Only">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22FB7060-D8FA-C6EA-E860-5E4F4C69EA5B}"/>
              </a:ext>
            </a:extLst>
          </p:cNvPr>
          <p:cNvSpPr>
            <a:spLocks noGrp="1"/>
          </p:cNvSpPr>
          <p:nvPr>
            <p:ph type="pic" sz="quarter" idx="15"/>
          </p:nvPr>
        </p:nvSpPr>
        <p:spPr>
          <a:xfrm>
            <a:off x="8439371" y="0"/>
            <a:ext cx="7332579" cy="9173629"/>
          </a:xfrm>
          <a:custGeom>
            <a:avLst/>
            <a:gdLst>
              <a:gd name="connsiteX0" fmla="*/ -28 w 10629901"/>
              <a:gd name="connsiteY0" fmla="*/ 7626360 h 11858624"/>
              <a:gd name="connsiteX1" fmla="*/ 1052686 w 10629901"/>
              <a:gd name="connsiteY1" fmla="*/ 2348756 h 11858624"/>
              <a:gd name="connsiteX2" fmla="*/ 5314951 w 10629901"/>
              <a:gd name="connsiteY2" fmla="*/ 0 h 11858624"/>
              <a:gd name="connsiteX3" fmla="*/ 9577215 w 10629901"/>
              <a:gd name="connsiteY3" fmla="*/ 2348756 h 11858624"/>
              <a:gd name="connsiteX4" fmla="*/ 10629929 w 10629901"/>
              <a:gd name="connsiteY4" fmla="*/ 7626360 h 11858624"/>
              <a:gd name="connsiteX5" fmla="*/ 7680313 w 10629901"/>
              <a:gd name="connsiteY5" fmla="*/ 11858686 h 11858624"/>
              <a:gd name="connsiteX6" fmla="*/ 2949588 w 10629901"/>
              <a:gd name="connsiteY6" fmla="*/ 11858686 h 11858624"/>
              <a:gd name="connsiteX7" fmla="*/ -28 w 10629901"/>
              <a:gd name="connsiteY7" fmla="*/ 7626360 h 11858624"/>
              <a:gd name="connsiteX0" fmla="*/ 0 w 10629957"/>
              <a:gd name="connsiteY0" fmla="*/ 6226185 h 10458511"/>
              <a:gd name="connsiteX1" fmla="*/ 1052714 w 10629957"/>
              <a:gd name="connsiteY1" fmla="*/ 948581 h 10458511"/>
              <a:gd name="connsiteX2" fmla="*/ 2800379 w 10629957"/>
              <a:gd name="connsiteY2" fmla="*/ 0 h 10458511"/>
              <a:gd name="connsiteX3" fmla="*/ 9577243 w 10629957"/>
              <a:gd name="connsiteY3" fmla="*/ 948581 h 10458511"/>
              <a:gd name="connsiteX4" fmla="*/ 10629957 w 10629957"/>
              <a:gd name="connsiteY4" fmla="*/ 6226185 h 10458511"/>
              <a:gd name="connsiteX5" fmla="*/ 7680341 w 10629957"/>
              <a:gd name="connsiteY5" fmla="*/ 10458511 h 10458511"/>
              <a:gd name="connsiteX6" fmla="*/ 2949616 w 10629957"/>
              <a:gd name="connsiteY6" fmla="*/ 10458511 h 10458511"/>
              <a:gd name="connsiteX7" fmla="*/ 0 w 10629957"/>
              <a:gd name="connsiteY7" fmla="*/ 6226185 h 10458511"/>
              <a:gd name="connsiteX0" fmla="*/ 0 w 10629957"/>
              <a:gd name="connsiteY0" fmla="*/ 6277729 h 10510055"/>
              <a:gd name="connsiteX1" fmla="*/ 1052714 w 10629957"/>
              <a:gd name="connsiteY1" fmla="*/ 1000125 h 10510055"/>
              <a:gd name="connsiteX2" fmla="*/ 2800379 w 10629957"/>
              <a:gd name="connsiteY2" fmla="*/ 51544 h 10510055"/>
              <a:gd name="connsiteX3" fmla="*/ 7548418 w 10629957"/>
              <a:gd name="connsiteY3" fmla="*/ 0 h 10510055"/>
              <a:gd name="connsiteX4" fmla="*/ 10629957 w 10629957"/>
              <a:gd name="connsiteY4" fmla="*/ 6277729 h 10510055"/>
              <a:gd name="connsiteX5" fmla="*/ 7680341 w 10629957"/>
              <a:gd name="connsiteY5" fmla="*/ 10510055 h 10510055"/>
              <a:gd name="connsiteX6" fmla="*/ 2949616 w 10629957"/>
              <a:gd name="connsiteY6" fmla="*/ 10510055 h 10510055"/>
              <a:gd name="connsiteX7" fmla="*/ 0 w 10629957"/>
              <a:gd name="connsiteY7" fmla="*/ 6277729 h 10510055"/>
              <a:gd name="connsiteX0" fmla="*/ 0 w 7680341"/>
              <a:gd name="connsiteY0" fmla="*/ 6277729 h 10510055"/>
              <a:gd name="connsiteX1" fmla="*/ 1052714 w 7680341"/>
              <a:gd name="connsiteY1" fmla="*/ 1000125 h 10510055"/>
              <a:gd name="connsiteX2" fmla="*/ 2800379 w 7680341"/>
              <a:gd name="connsiteY2" fmla="*/ 51544 h 10510055"/>
              <a:gd name="connsiteX3" fmla="*/ 7548418 w 7680341"/>
              <a:gd name="connsiteY3" fmla="*/ 0 h 10510055"/>
              <a:gd name="connsiteX4" fmla="*/ 7601007 w 7680341"/>
              <a:gd name="connsiteY4" fmla="*/ 9249529 h 10510055"/>
              <a:gd name="connsiteX5" fmla="*/ 7680341 w 7680341"/>
              <a:gd name="connsiteY5" fmla="*/ 10510055 h 10510055"/>
              <a:gd name="connsiteX6" fmla="*/ 2949616 w 7680341"/>
              <a:gd name="connsiteY6" fmla="*/ 10510055 h 10510055"/>
              <a:gd name="connsiteX7" fmla="*/ 0 w 7680341"/>
              <a:gd name="connsiteY7" fmla="*/ 6277729 h 10510055"/>
              <a:gd name="connsiteX0" fmla="*/ 0 w 7680341"/>
              <a:gd name="connsiteY0" fmla="*/ 6277729 h 10510055"/>
              <a:gd name="connsiteX1" fmla="*/ 1052714 w 7680341"/>
              <a:gd name="connsiteY1" fmla="*/ 1000125 h 10510055"/>
              <a:gd name="connsiteX2" fmla="*/ 2800379 w 7680341"/>
              <a:gd name="connsiteY2" fmla="*/ 51544 h 10510055"/>
              <a:gd name="connsiteX3" fmla="*/ 7548418 w 7680341"/>
              <a:gd name="connsiteY3" fmla="*/ 0 h 10510055"/>
              <a:gd name="connsiteX4" fmla="*/ 7601007 w 7680341"/>
              <a:gd name="connsiteY4" fmla="*/ 9249529 h 10510055"/>
              <a:gd name="connsiteX5" fmla="*/ 7680341 w 7680341"/>
              <a:gd name="connsiteY5" fmla="*/ 10510055 h 10510055"/>
              <a:gd name="connsiteX6" fmla="*/ 2092366 w 7680341"/>
              <a:gd name="connsiteY6" fmla="*/ 9167030 h 10510055"/>
              <a:gd name="connsiteX7" fmla="*/ 0 w 7680341"/>
              <a:gd name="connsiteY7" fmla="*/ 6277729 h 10510055"/>
              <a:gd name="connsiteX0" fmla="*/ 0 w 7601007"/>
              <a:gd name="connsiteY0" fmla="*/ 6277729 h 9795680"/>
              <a:gd name="connsiteX1" fmla="*/ 1052714 w 7601007"/>
              <a:gd name="connsiteY1" fmla="*/ 1000125 h 9795680"/>
              <a:gd name="connsiteX2" fmla="*/ 2800379 w 7601007"/>
              <a:gd name="connsiteY2" fmla="*/ 51544 h 9795680"/>
              <a:gd name="connsiteX3" fmla="*/ 7548418 w 7601007"/>
              <a:gd name="connsiteY3" fmla="*/ 0 h 9795680"/>
              <a:gd name="connsiteX4" fmla="*/ 7601007 w 7601007"/>
              <a:gd name="connsiteY4" fmla="*/ 9249529 h 9795680"/>
              <a:gd name="connsiteX5" fmla="*/ 2965466 w 7601007"/>
              <a:gd name="connsiteY5" fmla="*/ 9795680 h 9795680"/>
              <a:gd name="connsiteX6" fmla="*/ 2092366 w 7601007"/>
              <a:gd name="connsiteY6" fmla="*/ 9167030 h 9795680"/>
              <a:gd name="connsiteX7" fmla="*/ 0 w 7601007"/>
              <a:gd name="connsiteY7" fmla="*/ 6277729 h 9795680"/>
              <a:gd name="connsiteX0" fmla="*/ 0 w 7601007"/>
              <a:gd name="connsiteY0" fmla="*/ 6277729 h 9795680"/>
              <a:gd name="connsiteX1" fmla="*/ 1052714 w 7601007"/>
              <a:gd name="connsiteY1" fmla="*/ 1000125 h 9795680"/>
              <a:gd name="connsiteX2" fmla="*/ 2800379 w 7601007"/>
              <a:gd name="connsiteY2" fmla="*/ 51544 h 9795680"/>
              <a:gd name="connsiteX3" fmla="*/ 7548418 w 7601007"/>
              <a:gd name="connsiteY3" fmla="*/ 0 h 9795680"/>
              <a:gd name="connsiteX4" fmla="*/ 7601007 w 7601007"/>
              <a:gd name="connsiteY4" fmla="*/ 9249529 h 9795680"/>
              <a:gd name="connsiteX5" fmla="*/ 2965466 w 7601007"/>
              <a:gd name="connsiteY5" fmla="*/ 9795680 h 9795680"/>
              <a:gd name="connsiteX6" fmla="*/ 1635166 w 7601007"/>
              <a:gd name="connsiteY6" fmla="*/ 8566955 h 9795680"/>
              <a:gd name="connsiteX7" fmla="*/ 0 w 7601007"/>
              <a:gd name="connsiteY7" fmla="*/ 6277729 h 9795680"/>
              <a:gd name="connsiteX0" fmla="*/ 0 w 7601007"/>
              <a:gd name="connsiteY0" fmla="*/ 6277729 h 9249529"/>
              <a:gd name="connsiteX1" fmla="*/ 1052714 w 7601007"/>
              <a:gd name="connsiteY1" fmla="*/ 1000125 h 9249529"/>
              <a:gd name="connsiteX2" fmla="*/ 2800379 w 7601007"/>
              <a:gd name="connsiteY2" fmla="*/ 51544 h 9249529"/>
              <a:gd name="connsiteX3" fmla="*/ 7548418 w 7601007"/>
              <a:gd name="connsiteY3" fmla="*/ 0 h 9249529"/>
              <a:gd name="connsiteX4" fmla="*/ 7601007 w 7601007"/>
              <a:gd name="connsiteY4" fmla="*/ 9249529 h 9249529"/>
              <a:gd name="connsiteX5" fmla="*/ 2108216 w 7601007"/>
              <a:gd name="connsiteY5" fmla="*/ 9224180 h 9249529"/>
              <a:gd name="connsiteX6" fmla="*/ 1635166 w 7601007"/>
              <a:gd name="connsiteY6" fmla="*/ 8566955 h 9249529"/>
              <a:gd name="connsiteX7" fmla="*/ 0 w 7601007"/>
              <a:gd name="connsiteY7" fmla="*/ 6277729 h 9249529"/>
              <a:gd name="connsiteX0" fmla="*/ 0 w 7601007"/>
              <a:gd name="connsiteY0" fmla="*/ 6263442 h 9235242"/>
              <a:gd name="connsiteX1" fmla="*/ 1052714 w 7601007"/>
              <a:gd name="connsiteY1" fmla="*/ 985838 h 9235242"/>
              <a:gd name="connsiteX2" fmla="*/ 2800379 w 7601007"/>
              <a:gd name="connsiteY2" fmla="*/ 37257 h 9235242"/>
              <a:gd name="connsiteX3" fmla="*/ 7576993 w 7601007"/>
              <a:gd name="connsiteY3" fmla="*/ 0 h 9235242"/>
              <a:gd name="connsiteX4" fmla="*/ 7601007 w 7601007"/>
              <a:gd name="connsiteY4" fmla="*/ 9235242 h 9235242"/>
              <a:gd name="connsiteX5" fmla="*/ 2108216 w 7601007"/>
              <a:gd name="connsiteY5" fmla="*/ 9209893 h 9235242"/>
              <a:gd name="connsiteX6" fmla="*/ 1635166 w 7601007"/>
              <a:gd name="connsiteY6" fmla="*/ 8552668 h 9235242"/>
              <a:gd name="connsiteX7" fmla="*/ 0 w 7601007"/>
              <a:gd name="connsiteY7" fmla="*/ 6263442 h 9235242"/>
              <a:gd name="connsiteX0" fmla="*/ 0 w 7601007"/>
              <a:gd name="connsiteY0" fmla="*/ 6263442 h 9235242"/>
              <a:gd name="connsiteX1" fmla="*/ 1052714 w 7601007"/>
              <a:gd name="connsiteY1" fmla="*/ 985838 h 9235242"/>
              <a:gd name="connsiteX2" fmla="*/ 2814666 w 7601007"/>
              <a:gd name="connsiteY2" fmla="*/ 22970 h 9235242"/>
              <a:gd name="connsiteX3" fmla="*/ 7576993 w 7601007"/>
              <a:gd name="connsiteY3" fmla="*/ 0 h 9235242"/>
              <a:gd name="connsiteX4" fmla="*/ 7601007 w 7601007"/>
              <a:gd name="connsiteY4" fmla="*/ 9235242 h 9235242"/>
              <a:gd name="connsiteX5" fmla="*/ 2108216 w 7601007"/>
              <a:gd name="connsiteY5" fmla="*/ 9209893 h 9235242"/>
              <a:gd name="connsiteX6" fmla="*/ 1635166 w 7601007"/>
              <a:gd name="connsiteY6" fmla="*/ 8552668 h 9235242"/>
              <a:gd name="connsiteX7" fmla="*/ 0 w 7601007"/>
              <a:gd name="connsiteY7" fmla="*/ 6263442 h 9235242"/>
              <a:gd name="connsiteX0" fmla="*/ 0 w 7601007"/>
              <a:gd name="connsiteY0" fmla="*/ 6263442 h 9235242"/>
              <a:gd name="connsiteX1" fmla="*/ 1052714 w 7601007"/>
              <a:gd name="connsiteY1" fmla="*/ 985838 h 9235242"/>
              <a:gd name="connsiteX2" fmla="*/ 2814666 w 7601007"/>
              <a:gd name="connsiteY2" fmla="*/ 22970 h 9235242"/>
              <a:gd name="connsiteX3" fmla="*/ 7576993 w 7601007"/>
              <a:gd name="connsiteY3" fmla="*/ 0 h 9235242"/>
              <a:gd name="connsiteX4" fmla="*/ 7601007 w 7601007"/>
              <a:gd name="connsiteY4" fmla="*/ 9235242 h 9235242"/>
              <a:gd name="connsiteX5" fmla="*/ 2108216 w 7601007"/>
              <a:gd name="connsiteY5" fmla="*/ 9152743 h 9235242"/>
              <a:gd name="connsiteX6" fmla="*/ 1635166 w 7601007"/>
              <a:gd name="connsiteY6" fmla="*/ 8552668 h 9235242"/>
              <a:gd name="connsiteX7" fmla="*/ 0 w 7601007"/>
              <a:gd name="connsiteY7" fmla="*/ 6263442 h 9235242"/>
              <a:gd name="connsiteX0" fmla="*/ 0 w 7581413"/>
              <a:gd name="connsiteY0" fmla="*/ 6263442 h 9163396"/>
              <a:gd name="connsiteX1" fmla="*/ 1052714 w 7581413"/>
              <a:gd name="connsiteY1" fmla="*/ 985838 h 9163396"/>
              <a:gd name="connsiteX2" fmla="*/ 2814666 w 7581413"/>
              <a:gd name="connsiteY2" fmla="*/ 22970 h 9163396"/>
              <a:gd name="connsiteX3" fmla="*/ 7576993 w 7581413"/>
              <a:gd name="connsiteY3" fmla="*/ 0 h 9163396"/>
              <a:gd name="connsiteX4" fmla="*/ 7581413 w 7581413"/>
              <a:gd name="connsiteY4" fmla="*/ 9163396 h 9163396"/>
              <a:gd name="connsiteX5" fmla="*/ 2108216 w 7581413"/>
              <a:gd name="connsiteY5" fmla="*/ 9152743 h 9163396"/>
              <a:gd name="connsiteX6" fmla="*/ 1635166 w 7581413"/>
              <a:gd name="connsiteY6" fmla="*/ 8552668 h 9163396"/>
              <a:gd name="connsiteX7" fmla="*/ 0 w 7581413"/>
              <a:gd name="connsiteY7" fmla="*/ 6263442 h 9163396"/>
              <a:gd name="connsiteX0" fmla="*/ 0 w 7581413"/>
              <a:gd name="connsiteY0" fmla="*/ 6263442 h 9163396"/>
              <a:gd name="connsiteX1" fmla="*/ 1052714 w 7581413"/>
              <a:gd name="connsiteY1" fmla="*/ 985838 h 9163396"/>
              <a:gd name="connsiteX2" fmla="*/ 2827729 w 7581413"/>
              <a:gd name="connsiteY2" fmla="*/ 9908 h 9163396"/>
              <a:gd name="connsiteX3" fmla="*/ 7576993 w 7581413"/>
              <a:gd name="connsiteY3" fmla="*/ 0 h 9163396"/>
              <a:gd name="connsiteX4" fmla="*/ 7581413 w 7581413"/>
              <a:gd name="connsiteY4" fmla="*/ 9163396 h 9163396"/>
              <a:gd name="connsiteX5" fmla="*/ 2108216 w 7581413"/>
              <a:gd name="connsiteY5" fmla="*/ 9152743 h 9163396"/>
              <a:gd name="connsiteX6" fmla="*/ 1635166 w 7581413"/>
              <a:gd name="connsiteY6" fmla="*/ 8552668 h 9163396"/>
              <a:gd name="connsiteX7" fmla="*/ 0 w 7581413"/>
              <a:gd name="connsiteY7" fmla="*/ 6263442 h 9163396"/>
              <a:gd name="connsiteX0" fmla="*/ 0 w 7581413"/>
              <a:gd name="connsiteY0" fmla="*/ 6263442 h 9163396"/>
              <a:gd name="connsiteX1" fmla="*/ 1323648 w 7581413"/>
              <a:gd name="connsiteY1" fmla="*/ 1002772 h 9163396"/>
              <a:gd name="connsiteX2" fmla="*/ 2827729 w 7581413"/>
              <a:gd name="connsiteY2" fmla="*/ 9908 h 9163396"/>
              <a:gd name="connsiteX3" fmla="*/ 7576993 w 7581413"/>
              <a:gd name="connsiteY3" fmla="*/ 0 h 9163396"/>
              <a:gd name="connsiteX4" fmla="*/ 7581413 w 7581413"/>
              <a:gd name="connsiteY4" fmla="*/ 9163396 h 9163396"/>
              <a:gd name="connsiteX5" fmla="*/ 2108216 w 7581413"/>
              <a:gd name="connsiteY5" fmla="*/ 9152743 h 9163396"/>
              <a:gd name="connsiteX6" fmla="*/ 1635166 w 7581413"/>
              <a:gd name="connsiteY6" fmla="*/ 8552668 h 9163396"/>
              <a:gd name="connsiteX7" fmla="*/ 0 w 7581413"/>
              <a:gd name="connsiteY7" fmla="*/ 6263442 h 9163396"/>
              <a:gd name="connsiteX0" fmla="*/ 0 w 7479813"/>
              <a:gd name="connsiteY0" fmla="*/ 6381975 h 9163396"/>
              <a:gd name="connsiteX1" fmla="*/ 1222048 w 7479813"/>
              <a:gd name="connsiteY1" fmla="*/ 1002772 h 9163396"/>
              <a:gd name="connsiteX2" fmla="*/ 2726129 w 7479813"/>
              <a:gd name="connsiteY2" fmla="*/ 9908 h 9163396"/>
              <a:gd name="connsiteX3" fmla="*/ 7475393 w 7479813"/>
              <a:gd name="connsiteY3" fmla="*/ 0 h 9163396"/>
              <a:gd name="connsiteX4" fmla="*/ 7479813 w 7479813"/>
              <a:gd name="connsiteY4" fmla="*/ 9163396 h 9163396"/>
              <a:gd name="connsiteX5" fmla="*/ 2006616 w 7479813"/>
              <a:gd name="connsiteY5" fmla="*/ 9152743 h 9163396"/>
              <a:gd name="connsiteX6" fmla="*/ 1533566 w 7479813"/>
              <a:gd name="connsiteY6" fmla="*/ 8552668 h 9163396"/>
              <a:gd name="connsiteX7" fmla="*/ 0 w 7479813"/>
              <a:gd name="connsiteY7" fmla="*/ 6381975 h 9163396"/>
              <a:gd name="connsiteX0" fmla="*/ 0 w 7479813"/>
              <a:gd name="connsiteY0" fmla="*/ 6381975 h 9163396"/>
              <a:gd name="connsiteX1" fmla="*/ 1222048 w 7479813"/>
              <a:gd name="connsiteY1" fmla="*/ 1002772 h 9163396"/>
              <a:gd name="connsiteX2" fmla="*/ 2726129 w 7479813"/>
              <a:gd name="connsiteY2" fmla="*/ 9908 h 9163396"/>
              <a:gd name="connsiteX3" fmla="*/ 7475393 w 7479813"/>
              <a:gd name="connsiteY3" fmla="*/ 0 h 9163396"/>
              <a:gd name="connsiteX4" fmla="*/ 7479813 w 7479813"/>
              <a:gd name="connsiteY4" fmla="*/ 9163396 h 9163396"/>
              <a:gd name="connsiteX5" fmla="*/ 2006616 w 7479813"/>
              <a:gd name="connsiteY5" fmla="*/ 9152743 h 9163396"/>
              <a:gd name="connsiteX6" fmla="*/ 1855299 w 7479813"/>
              <a:gd name="connsiteY6" fmla="*/ 8925201 h 9163396"/>
              <a:gd name="connsiteX7" fmla="*/ 0 w 7479813"/>
              <a:gd name="connsiteY7" fmla="*/ 6381975 h 9163396"/>
              <a:gd name="connsiteX0" fmla="*/ 0 w 7479813"/>
              <a:gd name="connsiteY0" fmla="*/ 6381975 h 9163396"/>
              <a:gd name="connsiteX1" fmla="*/ 1222048 w 7479813"/>
              <a:gd name="connsiteY1" fmla="*/ 1002772 h 9163396"/>
              <a:gd name="connsiteX2" fmla="*/ 3524292 w 7479813"/>
              <a:gd name="connsiteY2" fmla="*/ 2159 h 9163396"/>
              <a:gd name="connsiteX3" fmla="*/ 7475393 w 7479813"/>
              <a:gd name="connsiteY3" fmla="*/ 0 h 9163396"/>
              <a:gd name="connsiteX4" fmla="*/ 7479813 w 7479813"/>
              <a:gd name="connsiteY4" fmla="*/ 9163396 h 9163396"/>
              <a:gd name="connsiteX5" fmla="*/ 2006616 w 7479813"/>
              <a:gd name="connsiteY5" fmla="*/ 9152743 h 9163396"/>
              <a:gd name="connsiteX6" fmla="*/ 1855299 w 7479813"/>
              <a:gd name="connsiteY6" fmla="*/ 8925201 h 9163396"/>
              <a:gd name="connsiteX7" fmla="*/ 0 w 7479813"/>
              <a:gd name="connsiteY7" fmla="*/ 6381975 h 9163396"/>
              <a:gd name="connsiteX0" fmla="*/ 0 w 7479813"/>
              <a:gd name="connsiteY0" fmla="*/ 6381975 h 9163396"/>
              <a:gd name="connsiteX1" fmla="*/ 1353784 w 7479813"/>
              <a:gd name="connsiteY1" fmla="*/ 1026019 h 9163396"/>
              <a:gd name="connsiteX2" fmla="*/ 3524292 w 7479813"/>
              <a:gd name="connsiteY2" fmla="*/ 2159 h 9163396"/>
              <a:gd name="connsiteX3" fmla="*/ 7475393 w 7479813"/>
              <a:gd name="connsiteY3" fmla="*/ 0 h 9163396"/>
              <a:gd name="connsiteX4" fmla="*/ 7479813 w 7479813"/>
              <a:gd name="connsiteY4" fmla="*/ 9163396 h 9163396"/>
              <a:gd name="connsiteX5" fmla="*/ 2006616 w 7479813"/>
              <a:gd name="connsiteY5" fmla="*/ 9152743 h 9163396"/>
              <a:gd name="connsiteX6" fmla="*/ 1855299 w 7479813"/>
              <a:gd name="connsiteY6" fmla="*/ 8925201 h 9163396"/>
              <a:gd name="connsiteX7" fmla="*/ 0 w 7479813"/>
              <a:gd name="connsiteY7" fmla="*/ 6381975 h 9163396"/>
              <a:gd name="connsiteX0" fmla="*/ 0 w 7332579"/>
              <a:gd name="connsiteY0" fmla="*/ 6288986 h 9163396"/>
              <a:gd name="connsiteX1" fmla="*/ 1206550 w 7332579"/>
              <a:gd name="connsiteY1" fmla="*/ 1026019 h 9163396"/>
              <a:gd name="connsiteX2" fmla="*/ 3377058 w 7332579"/>
              <a:gd name="connsiteY2" fmla="*/ 2159 h 9163396"/>
              <a:gd name="connsiteX3" fmla="*/ 7328159 w 7332579"/>
              <a:gd name="connsiteY3" fmla="*/ 0 h 9163396"/>
              <a:gd name="connsiteX4" fmla="*/ 7332579 w 7332579"/>
              <a:gd name="connsiteY4" fmla="*/ 9163396 h 9163396"/>
              <a:gd name="connsiteX5" fmla="*/ 1859382 w 7332579"/>
              <a:gd name="connsiteY5" fmla="*/ 9152743 h 9163396"/>
              <a:gd name="connsiteX6" fmla="*/ 1708065 w 7332579"/>
              <a:gd name="connsiteY6" fmla="*/ 8925201 h 9163396"/>
              <a:gd name="connsiteX7" fmla="*/ 0 w 7332579"/>
              <a:gd name="connsiteY7" fmla="*/ 6288986 h 9163396"/>
              <a:gd name="connsiteX0" fmla="*/ 0 w 7332579"/>
              <a:gd name="connsiteY0" fmla="*/ 6288986 h 9173174"/>
              <a:gd name="connsiteX1" fmla="*/ 1206550 w 7332579"/>
              <a:gd name="connsiteY1" fmla="*/ 1026019 h 9173174"/>
              <a:gd name="connsiteX2" fmla="*/ 3377058 w 7332579"/>
              <a:gd name="connsiteY2" fmla="*/ 2159 h 9173174"/>
              <a:gd name="connsiteX3" fmla="*/ 7328159 w 7332579"/>
              <a:gd name="connsiteY3" fmla="*/ 0 h 9173174"/>
              <a:gd name="connsiteX4" fmla="*/ 7332579 w 7332579"/>
              <a:gd name="connsiteY4" fmla="*/ 9163396 h 9173174"/>
              <a:gd name="connsiteX5" fmla="*/ 1859382 w 7332579"/>
              <a:gd name="connsiteY5" fmla="*/ 9152743 h 9173174"/>
              <a:gd name="connsiteX6" fmla="*/ 2289251 w 7332579"/>
              <a:gd name="connsiteY6" fmla="*/ 9173174 h 9173174"/>
              <a:gd name="connsiteX7" fmla="*/ 0 w 7332579"/>
              <a:gd name="connsiteY7" fmla="*/ 6288986 h 9173174"/>
              <a:gd name="connsiteX0" fmla="*/ 0 w 7332579"/>
              <a:gd name="connsiteY0" fmla="*/ 6288986 h 9173174"/>
              <a:gd name="connsiteX1" fmla="*/ 1206550 w 7332579"/>
              <a:gd name="connsiteY1" fmla="*/ 1026019 h 9173174"/>
              <a:gd name="connsiteX2" fmla="*/ 3377058 w 7332579"/>
              <a:gd name="connsiteY2" fmla="*/ 2159 h 9173174"/>
              <a:gd name="connsiteX3" fmla="*/ 7328159 w 7332579"/>
              <a:gd name="connsiteY3" fmla="*/ 0 h 9173174"/>
              <a:gd name="connsiteX4" fmla="*/ 7332579 w 7332579"/>
              <a:gd name="connsiteY4" fmla="*/ 9163396 h 9173174"/>
              <a:gd name="connsiteX5" fmla="*/ 2394073 w 7332579"/>
              <a:gd name="connsiteY5" fmla="*/ 9168242 h 9173174"/>
              <a:gd name="connsiteX6" fmla="*/ 2289251 w 7332579"/>
              <a:gd name="connsiteY6" fmla="*/ 9173174 h 9173174"/>
              <a:gd name="connsiteX7" fmla="*/ 0 w 7332579"/>
              <a:gd name="connsiteY7" fmla="*/ 6288986 h 9173174"/>
              <a:gd name="connsiteX0" fmla="*/ 0 w 7332579"/>
              <a:gd name="connsiteY0" fmla="*/ 6288986 h 9173629"/>
              <a:gd name="connsiteX1" fmla="*/ 1206550 w 7332579"/>
              <a:gd name="connsiteY1" fmla="*/ 1026019 h 9173629"/>
              <a:gd name="connsiteX2" fmla="*/ 3377058 w 7332579"/>
              <a:gd name="connsiteY2" fmla="*/ 2159 h 9173629"/>
              <a:gd name="connsiteX3" fmla="*/ 7328159 w 7332579"/>
              <a:gd name="connsiteY3" fmla="*/ 0 h 9173629"/>
              <a:gd name="connsiteX4" fmla="*/ 7332579 w 7332579"/>
              <a:gd name="connsiteY4" fmla="*/ 9163396 h 9173629"/>
              <a:gd name="connsiteX5" fmla="*/ 2394073 w 7332579"/>
              <a:gd name="connsiteY5" fmla="*/ 9168242 h 9173629"/>
              <a:gd name="connsiteX6" fmla="*/ 2289251 w 7332579"/>
              <a:gd name="connsiteY6" fmla="*/ 9173174 h 9173629"/>
              <a:gd name="connsiteX7" fmla="*/ 0 w 7332579"/>
              <a:gd name="connsiteY7" fmla="*/ 6288986 h 9173629"/>
              <a:gd name="connsiteX0" fmla="*/ 0 w 7332579"/>
              <a:gd name="connsiteY0" fmla="*/ 6288986 h 9173629"/>
              <a:gd name="connsiteX1" fmla="*/ 1206550 w 7332579"/>
              <a:gd name="connsiteY1" fmla="*/ 1026019 h 9173629"/>
              <a:gd name="connsiteX2" fmla="*/ 3377058 w 7332579"/>
              <a:gd name="connsiteY2" fmla="*/ 2159 h 9173629"/>
              <a:gd name="connsiteX3" fmla="*/ 7328159 w 7332579"/>
              <a:gd name="connsiteY3" fmla="*/ 0 h 9173629"/>
              <a:gd name="connsiteX4" fmla="*/ 7332579 w 7332579"/>
              <a:gd name="connsiteY4" fmla="*/ 9163396 h 9173629"/>
              <a:gd name="connsiteX5" fmla="*/ 2347578 w 7332579"/>
              <a:gd name="connsiteY5" fmla="*/ 9168242 h 9173629"/>
              <a:gd name="connsiteX6" fmla="*/ 2289251 w 7332579"/>
              <a:gd name="connsiteY6" fmla="*/ 9173174 h 9173629"/>
              <a:gd name="connsiteX7" fmla="*/ 0 w 7332579"/>
              <a:gd name="connsiteY7" fmla="*/ 6288986 h 9173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332579" h="9173629">
                <a:moveTo>
                  <a:pt x="0" y="6288986"/>
                </a:moveTo>
                <a:lnTo>
                  <a:pt x="1206550" y="1026019"/>
                </a:lnTo>
                <a:lnTo>
                  <a:pt x="3377058" y="2159"/>
                </a:lnTo>
                <a:lnTo>
                  <a:pt x="7328159" y="0"/>
                </a:lnTo>
                <a:cubicBezTo>
                  <a:pt x="7336164" y="3078414"/>
                  <a:pt x="7324574" y="6084982"/>
                  <a:pt x="7332579" y="9163396"/>
                </a:cubicBezTo>
                <a:lnTo>
                  <a:pt x="2347578" y="9168242"/>
                </a:lnTo>
                <a:cubicBezTo>
                  <a:pt x="2304888" y="9177635"/>
                  <a:pt x="2324192" y="9171530"/>
                  <a:pt x="2289251" y="9173174"/>
                </a:cubicBezTo>
                <a:lnTo>
                  <a:pt x="0" y="6288986"/>
                </a:lnTo>
                <a:close/>
              </a:path>
            </a:pathLst>
          </a:custGeom>
          <a:ln>
            <a:noFill/>
          </a:ln>
        </p:spPr>
        <p:txBody>
          <a:bodyPr/>
          <a:lstStyle/>
          <a:p>
            <a:endParaRPr lang="en-US"/>
          </a:p>
        </p:txBody>
      </p:sp>
      <p:sp>
        <p:nvSpPr>
          <p:cNvPr id="2" name="Title 1"/>
          <p:cNvSpPr>
            <a:spLocks noGrp="1"/>
          </p:cNvSpPr>
          <p:nvPr>
            <p:ph type="title"/>
          </p:nvPr>
        </p:nvSpPr>
        <p:spPr/>
        <p:txBody>
          <a:bodyPr/>
          <a:lstStyle/>
          <a:p>
            <a:r>
              <a:rPr lang="en-GB"/>
              <a:t>Click to edit Master title style</a:t>
            </a:r>
            <a:endParaRPr lang="en-US" dirty="0"/>
          </a:p>
        </p:txBody>
      </p:sp>
      <p:sp>
        <p:nvSpPr>
          <p:cNvPr id="4" name="Footer Placeholder 3"/>
          <p:cNvSpPr>
            <a:spLocks noGrp="1"/>
          </p:cNvSpPr>
          <p:nvPr>
            <p:ph type="ftr" sz="quarter" idx="11"/>
          </p:nvPr>
        </p:nvSpPr>
        <p:spPr/>
        <p:txBody>
          <a:bodyPr/>
          <a:lstStyle/>
          <a:p>
            <a:r>
              <a:rPr lang="en-US" dirty="0"/>
              <a:t>Sustainability  |</a:t>
            </a:r>
          </a:p>
        </p:txBody>
      </p:sp>
      <p:sp>
        <p:nvSpPr>
          <p:cNvPr id="9" name="Content Placeholder 6">
            <a:extLst>
              <a:ext uri="{FF2B5EF4-FFF2-40B4-BE49-F238E27FC236}">
                <a16:creationId xmlns:a16="http://schemas.microsoft.com/office/drawing/2014/main" id="{43534DC2-A6B5-7FA2-2549-D363422378DE}"/>
              </a:ext>
            </a:extLst>
          </p:cNvPr>
          <p:cNvSpPr>
            <a:spLocks noGrp="1"/>
          </p:cNvSpPr>
          <p:nvPr>
            <p:ph sz="quarter" idx="16"/>
          </p:nvPr>
        </p:nvSpPr>
        <p:spPr>
          <a:xfrm>
            <a:off x="485638" y="3517462"/>
            <a:ext cx="3325023" cy="3325025"/>
          </a:xfrm>
          <a:prstGeom prst="heptagon">
            <a:avLst/>
          </a:prstGeom>
          <a:ln w="127000">
            <a:gradFill flip="none" rotWithShape="1">
              <a:gsLst>
                <a:gs pos="21000">
                  <a:srgbClr val="3DB876"/>
                </a:gs>
                <a:gs pos="100000">
                  <a:srgbClr val="FFD600"/>
                </a:gs>
              </a:gsLst>
              <a:lin ang="18900000" scaled="1"/>
              <a:tileRect/>
            </a:gradFill>
          </a:ln>
        </p:spPr>
        <p:txBody>
          <a:bodyPr/>
          <a:lstStyle>
            <a:lvl1pPr algn="ctr">
              <a:defRPr/>
            </a:lvl1pPr>
            <a:lvl2pPr algn="ctr">
              <a:defRPr/>
            </a:lvl2pPr>
            <a:lvl3pPr algn="ctr">
              <a:defRPr/>
            </a:lvl3pPr>
            <a:lvl4pPr algn="ctr">
              <a:defRPr/>
            </a:lvl4pPr>
            <a:lvl5pPr algn="ct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2" name="Content Placeholder 6">
            <a:extLst>
              <a:ext uri="{FF2B5EF4-FFF2-40B4-BE49-F238E27FC236}">
                <a16:creationId xmlns:a16="http://schemas.microsoft.com/office/drawing/2014/main" id="{1FB707EE-93E3-8AB9-BC96-26C683377275}"/>
              </a:ext>
            </a:extLst>
          </p:cNvPr>
          <p:cNvSpPr>
            <a:spLocks noGrp="1"/>
          </p:cNvSpPr>
          <p:nvPr>
            <p:ph sz="quarter" idx="17"/>
          </p:nvPr>
        </p:nvSpPr>
        <p:spPr>
          <a:xfrm>
            <a:off x="4410635" y="3517462"/>
            <a:ext cx="3325023" cy="3325025"/>
          </a:xfrm>
          <a:prstGeom prst="heptagon">
            <a:avLst/>
          </a:prstGeom>
          <a:ln w="127000">
            <a:gradFill flip="none" rotWithShape="1">
              <a:gsLst>
                <a:gs pos="21000">
                  <a:srgbClr val="3DB876"/>
                </a:gs>
                <a:gs pos="100000">
                  <a:srgbClr val="FFD600"/>
                </a:gs>
              </a:gsLst>
              <a:lin ang="18900000" scaled="1"/>
              <a:tileRect/>
            </a:gradFill>
          </a:ln>
        </p:spPr>
        <p:txBody>
          <a:bodyPr/>
          <a:lstStyle>
            <a:lvl1pPr algn="ctr">
              <a:defRPr/>
            </a:lvl1pPr>
            <a:lvl2pPr algn="ctr">
              <a:defRPr/>
            </a:lvl2pPr>
            <a:lvl3pPr algn="ctr">
              <a:defRPr/>
            </a:lvl3pPr>
            <a:lvl4pPr algn="ctr">
              <a:defRPr/>
            </a:lvl4pPr>
            <a:lvl5pPr algn="ct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8" name="Slide Number Placeholder 5">
            <a:extLst>
              <a:ext uri="{FF2B5EF4-FFF2-40B4-BE49-F238E27FC236}">
                <a16:creationId xmlns:a16="http://schemas.microsoft.com/office/drawing/2014/main" id="{1BCDE676-5253-DE8D-FCAA-DEB971473516}"/>
              </a:ext>
            </a:extLst>
          </p:cNvPr>
          <p:cNvSpPr>
            <a:spLocks noGrp="1"/>
          </p:cNvSpPr>
          <p:nvPr>
            <p:ph type="sldNum" sz="quarter" idx="12"/>
          </p:nvPr>
        </p:nvSpPr>
        <p:spPr>
          <a:xfrm>
            <a:off x="15550321" y="680297"/>
            <a:ext cx="539750" cy="486833"/>
          </a:xfrm>
        </p:spPr>
        <p:txBody>
          <a:bodyPr/>
          <a:lstStyle>
            <a:lvl1pPr algn="l">
              <a:defRPr/>
            </a:lvl1pPr>
          </a:lstStyle>
          <a:p>
            <a:fld id="{03DFB89B-1973-AD4A-A045-E94CB24D8D75}" type="slidenum">
              <a:rPr lang="en-US" smtClean="0"/>
              <a:pPr/>
              <a:t>‹#›</a:t>
            </a:fld>
            <a:endParaRPr lang="en-US" dirty="0"/>
          </a:p>
        </p:txBody>
      </p:sp>
    </p:spTree>
    <p:extLst>
      <p:ext uri="{BB962C8B-B14F-4D97-AF65-F5344CB8AC3E}">
        <p14:creationId xmlns:p14="http://schemas.microsoft.com/office/powerpoint/2010/main" val="80230021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5_Title and Content">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99DCB50-AC23-3699-CADC-2D80B8378169}"/>
              </a:ext>
            </a:extLst>
          </p:cNvPr>
          <p:cNvPicPr>
            <a:picLocks noChangeAspect="1"/>
          </p:cNvPicPr>
          <p:nvPr userDrawn="1"/>
        </p:nvPicPr>
        <p:blipFill>
          <a:blip r:embed="rId3"/>
          <a:stretch>
            <a:fillRect/>
          </a:stretch>
        </p:blipFill>
        <p:spPr>
          <a:xfrm>
            <a:off x="794" y="16620"/>
            <a:ext cx="16256794" cy="9144447"/>
          </a:xfrm>
          <a:prstGeom prst="rect">
            <a:avLst/>
          </a:prstGeom>
        </p:spPr>
      </p:pic>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idx="1"/>
          </p:nvPr>
        </p:nvSpPr>
        <p:spPr>
          <a:xfrm>
            <a:off x="411858" y="2294021"/>
            <a:ext cx="14711979" cy="100711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9" name="Text Placeholder 8">
            <a:extLst>
              <a:ext uri="{FF2B5EF4-FFF2-40B4-BE49-F238E27FC236}">
                <a16:creationId xmlns:a16="http://schemas.microsoft.com/office/drawing/2014/main" id="{731F8891-B431-1BF3-B3C7-84EE07D09581}"/>
              </a:ext>
            </a:extLst>
          </p:cNvPr>
          <p:cNvSpPr>
            <a:spLocks noGrp="1"/>
          </p:cNvSpPr>
          <p:nvPr>
            <p:ph type="body" sz="quarter" idx="13"/>
          </p:nvPr>
        </p:nvSpPr>
        <p:spPr>
          <a:xfrm>
            <a:off x="411858" y="3467612"/>
            <a:ext cx="7717730" cy="4825489"/>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0" name="Text Placeholder 8">
            <a:extLst>
              <a:ext uri="{FF2B5EF4-FFF2-40B4-BE49-F238E27FC236}">
                <a16:creationId xmlns:a16="http://schemas.microsoft.com/office/drawing/2014/main" id="{6D592988-0365-6ABD-619E-08F07A2B2C93}"/>
              </a:ext>
            </a:extLst>
          </p:cNvPr>
          <p:cNvSpPr>
            <a:spLocks noGrp="1"/>
          </p:cNvSpPr>
          <p:nvPr>
            <p:ph type="body" sz="quarter" idx="14"/>
          </p:nvPr>
        </p:nvSpPr>
        <p:spPr>
          <a:xfrm>
            <a:off x="8145512" y="3467612"/>
            <a:ext cx="7717730" cy="4825489"/>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372897885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6_Title and Content">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idx="1"/>
          </p:nvPr>
        </p:nvSpPr>
        <p:spPr>
          <a:xfrm>
            <a:off x="411858" y="2294021"/>
            <a:ext cx="14711979" cy="1007118"/>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9" name="Text Placeholder 8">
            <a:extLst>
              <a:ext uri="{FF2B5EF4-FFF2-40B4-BE49-F238E27FC236}">
                <a16:creationId xmlns:a16="http://schemas.microsoft.com/office/drawing/2014/main" id="{731F8891-B431-1BF3-B3C7-84EE07D09581}"/>
              </a:ext>
            </a:extLst>
          </p:cNvPr>
          <p:cNvSpPr>
            <a:spLocks noGrp="1"/>
          </p:cNvSpPr>
          <p:nvPr>
            <p:ph type="body" sz="quarter" idx="13"/>
          </p:nvPr>
        </p:nvSpPr>
        <p:spPr>
          <a:xfrm>
            <a:off x="411858" y="3467612"/>
            <a:ext cx="7717730" cy="4825489"/>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0" name="Text Placeholder 8">
            <a:extLst>
              <a:ext uri="{FF2B5EF4-FFF2-40B4-BE49-F238E27FC236}">
                <a16:creationId xmlns:a16="http://schemas.microsoft.com/office/drawing/2014/main" id="{6D592988-0365-6ABD-619E-08F07A2B2C93}"/>
              </a:ext>
            </a:extLst>
          </p:cNvPr>
          <p:cNvSpPr>
            <a:spLocks noGrp="1"/>
          </p:cNvSpPr>
          <p:nvPr>
            <p:ph type="body" sz="quarter" idx="14"/>
          </p:nvPr>
        </p:nvSpPr>
        <p:spPr>
          <a:xfrm>
            <a:off x="8145512" y="3467612"/>
            <a:ext cx="7717730" cy="4825489"/>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14" name="Picture 13">
            <a:extLst>
              <a:ext uri="{FF2B5EF4-FFF2-40B4-BE49-F238E27FC236}">
                <a16:creationId xmlns:a16="http://schemas.microsoft.com/office/drawing/2014/main" id="{308C6633-5DFD-2CE6-7EB7-9E4EFC395CE5}"/>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7115" y="0"/>
            <a:ext cx="16256794" cy="9144447"/>
          </a:xfrm>
          <a:prstGeom prst="rect">
            <a:avLst/>
          </a:prstGeom>
        </p:spPr>
      </p:pic>
    </p:spTree>
    <p:extLst>
      <p:ext uri="{BB962C8B-B14F-4D97-AF65-F5344CB8AC3E}">
        <p14:creationId xmlns:p14="http://schemas.microsoft.com/office/powerpoint/2010/main" val="226842268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7_Title and Content">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idx="1"/>
          </p:nvPr>
        </p:nvSpPr>
        <p:spPr>
          <a:xfrm>
            <a:off x="411858" y="2294021"/>
            <a:ext cx="14711979" cy="1007118"/>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9" name="Text Placeholder 8">
            <a:extLst>
              <a:ext uri="{FF2B5EF4-FFF2-40B4-BE49-F238E27FC236}">
                <a16:creationId xmlns:a16="http://schemas.microsoft.com/office/drawing/2014/main" id="{731F8891-B431-1BF3-B3C7-84EE07D09581}"/>
              </a:ext>
            </a:extLst>
          </p:cNvPr>
          <p:cNvSpPr>
            <a:spLocks noGrp="1"/>
          </p:cNvSpPr>
          <p:nvPr>
            <p:ph type="body" sz="quarter" idx="13"/>
          </p:nvPr>
        </p:nvSpPr>
        <p:spPr>
          <a:xfrm>
            <a:off x="411858" y="3467612"/>
            <a:ext cx="7717730" cy="4825489"/>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0" name="Text Placeholder 8">
            <a:extLst>
              <a:ext uri="{FF2B5EF4-FFF2-40B4-BE49-F238E27FC236}">
                <a16:creationId xmlns:a16="http://schemas.microsoft.com/office/drawing/2014/main" id="{6D592988-0365-6ABD-619E-08F07A2B2C93}"/>
              </a:ext>
            </a:extLst>
          </p:cNvPr>
          <p:cNvSpPr>
            <a:spLocks noGrp="1"/>
          </p:cNvSpPr>
          <p:nvPr>
            <p:ph type="body" sz="quarter" idx="14"/>
          </p:nvPr>
        </p:nvSpPr>
        <p:spPr>
          <a:xfrm>
            <a:off x="8145512" y="3467612"/>
            <a:ext cx="7717730" cy="4825489"/>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14" name="Picture 13">
            <a:extLst>
              <a:ext uri="{FF2B5EF4-FFF2-40B4-BE49-F238E27FC236}">
                <a16:creationId xmlns:a16="http://schemas.microsoft.com/office/drawing/2014/main" id="{308C6633-5DFD-2CE6-7EB7-9E4EFC395CE5}"/>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7115" y="0"/>
            <a:ext cx="16256794" cy="9144447"/>
          </a:xfrm>
          <a:prstGeom prst="rect">
            <a:avLst/>
          </a:prstGeom>
        </p:spPr>
      </p:pic>
      <p:pic>
        <p:nvPicPr>
          <p:cNvPr id="5" name="Picture 4">
            <a:extLst>
              <a:ext uri="{FF2B5EF4-FFF2-40B4-BE49-F238E27FC236}">
                <a16:creationId xmlns:a16="http://schemas.microsoft.com/office/drawing/2014/main" id="{EBF00FD2-2BE8-C63E-3E8E-F52E147ABAD3}"/>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7143" y="0"/>
            <a:ext cx="16266765" cy="9157209"/>
          </a:xfrm>
          <a:prstGeom prst="rect">
            <a:avLst/>
          </a:prstGeom>
        </p:spPr>
      </p:pic>
    </p:spTree>
    <p:extLst>
      <p:ext uri="{BB962C8B-B14F-4D97-AF65-F5344CB8AC3E}">
        <p14:creationId xmlns:p14="http://schemas.microsoft.com/office/powerpoint/2010/main" val="289649836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Title Only">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22FB7060-D8FA-C6EA-E860-5E4F4C69EA5B}"/>
              </a:ext>
            </a:extLst>
          </p:cNvPr>
          <p:cNvSpPr>
            <a:spLocks noGrp="1"/>
          </p:cNvSpPr>
          <p:nvPr>
            <p:ph type="pic" sz="quarter" idx="15"/>
          </p:nvPr>
        </p:nvSpPr>
        <p:spPr>
          <a:xfrm>
            <a:off x="8935605" y="-8682"/>
            <a:ext cx="7332579" cy="9173629"/>
          </a:xfrm>
          <a:custGeom>
            <a:avLst/>
            <a:gdLst>
              <a:gd name="connsiteX0" fmla="*/ -28 w 10629901"/>
              <a:gd name="connsiteY0" fmla="*/ 7626360 h 11858624"/>
              <a:gd name="connsiteX1" fmla="*/ 1052686 w 10629901"/>
              <a:gd name="connsiteY1" fmla="*/ 2348756 h 11858624"/>
              <a:gd name="connsiteX2" fmla="*/ 5314951 w 10629901"/>
              <a:gd name="connsiteY2" fmla="*/ 0 h 11858624"/>
              <a:gd name="connsiteX3" fmla="*/ 9577215 w 10629901"/>
              <a:gd name="connsiteY3" fmla="*/ 2348756 h 11858624"/>
              <a:gd name="connsiteX4" fmla="*/ 10629929 w 10629901"/>
              <a:gd name="connsiteY4" fmla="*/ 7626360 h 11858624"/>
              <a:gd name="connsiteX5" fmla="*/ 7680313 w 10629901"/>
              <a:gd name="connsiteY5" fmla="*/ 11858686 h 11858624"/>
              <a:gd name="connsiteX6" fmla="*/ 2949588 w 10629901"/>
              <a:gd name="connsiteY6" fmla="*/ 11858686 h 11858624"/>
              <a:gd name="connsiteX7" fmla="*/ -28 w 10629901"/>
              <a:gd name="connsiteY7" fmla="*/ 7626360 h 11858624"/>
              <a:gd name="connsiteX0" fmla="*/ 0 w 10629957"/>
              <a:gd name="connsiteY0" fmla="*/ 6226185 h 10458511"/>
              <a:gd name="connsiteX1" fmla="*/ 1052714 w 10629957"/>
              <a:gd name="connsiteY1" fmla="*/ 948581 h 10458511"/>
              <a:gd name="connsiteX2" fmla="*/ 2800379 w 10629957"/>
              <a:gd name="connsiteY2" fmla="*/ 0 h 10458511"/>
              <a:gd name="connsiteX3" fmla="*/ 9577243 w 10629957"/>
              <a:gd name="connsiteY3" fmla="*/ 948581 h 10458511"/>
              <a:gd name="connsiteX4" fmla="*/ 10629957 w 10629957"/>
              <a:gd name="connsiteY4" fmla="*/ 6226185 h 10458511"/>
              <a:gd name="connsiteX5" fmla="*/ 7680341 w 10629957"/>
              <a:gd name="connsiteY5" fmla="*/ 10458511 h 10458511"/>
              <a:gd name="connsiteX6" fmla="*/ 2949616 w 10629957"/>
              <a:gd name="connsiteY6" fmla="*/ 10458511 h 10458511"/>
              <a:gd name="connsiteX7" fmla="*/ 0 w 10629957"/>
              <a:gd name="connsiteY7" fmla="*/ 6226185 h 10458511"/>
              <a:gd name="connsiteX0" fmla="*/ 0 w 10629957"/>
              <a:gd name="connsiteY0" fmla="*/ 6277729 h 10510055"/>
              <a:gd name="connsiteX1" fmla="*/ 1052714 w 10629957"/>
              <a:gd name="connsiteY1" fmla="*/ 1000125 h 10510055"/>
              <a:gd name="connsiteX2" fmla="*/ 2800379 w 10629957"/>
              <a:gd name="connsiteY2" fmla="*/ 51544 h 10510055"/>
              <a:gd name="connsiteX3" fmla="*/ 7548418 w 10629957"/>
              <a:gd name="connsiteY3" fmla="*/ 0 h 10510055"/>
              <a:gd name="connsiteX4" fmla="*/ 10629957 w 10629957"/>
              <a:gd name="connsiteY4" fmla="*/ 6277729 h 10510055"/>
              <a:gd name="connsiteX5" fmla="*/ 7680341 w 10629957"/>
              <a:gd name="connsiteY5" fmla="*/ 10510055 h 10510055"/>
              <a:gd name="connsiteX6" fmla="*/ 2949616 w 10629957"/>
              <a:gd name="connsiteY6" fmla="*/ 10510055 h 10510055"/>
              <a:gd name="connsiteX7" fmla="*/ 0 w 10629957"/>
              <a:gd name="connsiteY7" fmla="*/ 6277729 h 10510055"/>
              <a:gd name="connsiteX0" fmla="*/ 0 w 7680341"/>
              <a:gd name="connsiteY0" fmla="*/ 6277729 h 10510055"/>
              <a:gd name="connsiteX1" fmla="*/ 1052714 w 7680341"/>
              <a:gd name="connsiteY1" fmla="*/ 1000125 h 10510055"/>
              <a:gd name="connsiteX2" fmla="*/ 2800379 w 7680341"/>
              <a:gd name="connsiteY2" fmla="*/ 51544 h 10510055"/>
              <a:gd name="connsiteX3" fmla="*/ 7548418 w 7680341"/>
              <a:gd name="connsiteY3" fmla="*/ 0 h 10510055"/>
              <a:gd name="connsiteX4" fmla="*/ 7601007 w 7680341"/>
              <a:gd name="connsiteY4" fmla="*/ 9249529 h 10510055"/>
              <a:gd name="connsiteX5" fmla="*/ 7680341 w 7680341"/>
              <a:gd name="connsiteY5" fmla="*/ 10510055 h 10510055"/>
              <a:gd name="connsiteX6" fmla="*/ 2949616 w 7680341"/>
              <a:gd name="connsiteY6" fmla="*/ 10510055 h 10510055"/>
              <a:gd name="connsiteX7" fmla="*/ 0 w 7680341"/>
              <a:gd name="connsiteY7" fmla="*/ 6277729 h 10510055"/>
              <a:gd name="connsiteX0" fmla="*/ 0 w 7680341"/>
              <a:gd name="connsiteY0" fmla="*/ 6277729 h 10510055"/>
              <a:gd name="connsiteX1" fmla="*/ 1052714 w 7680341"/>
              <a:gd name="connsiteY1" fmla="*/ 1000125 h 10510055"/>
              <a:gd name="connsiteX2" fmla="*/ 2800379 w 7680341"/>
              <a:gd name="connsiteY2" fmla="*/ 51544 h 10510055"/>
              <a:gd name="connsiteX3" fmla="*/ 7548418 w 7680341"/>
              <a:gd name="connsiteY3" fmla="*/ 0 h 10510055"/>
              <a:gd name="connsiteX4" fmla="*/ 7601007 w 7680341"/>
              <a:gd name="connsiteY4" fmla="*/ 9249529 h 10510055"/>
              <a:gd name="connsiteX5" fmla="*/ 7680341 w 7680341"/>
              <a:gd name="connsiteY5" fmla="*/ 10510055 h 10510055"/>
              <a:gd name="connsiteX6" fmla="*/ 2092366 w 7680341"/>
              <a:gd name="connsiteY6" fmla="*/ 9167030 h 10510055"/>
              <a:gd name="connsiteX7" fmla="*/ 0 w 7680341"/>
              <a:gd name="connsiteY7" fmla="*/ 6277729 h 10510055"/>
              <a:gd name="connsiteX0" fmla="*/ 0 w 7601007"/>
              <a:gd name="connsiteY0" fmla="*/ 6277729 h 9795680"/>
              <a:gd name="connsiteX1" fmla="*/ 1052714 w 7601007"/>
              <a:gd name="connsiteY1" fmla="*/ 1000125 h 9795680"/>
              <a:gd name="connsiteX2" fmla="*/ 2800379 w 7601007"/>
              <a:gd name="connsiteY2" fmla="*/ 51544 h 9795680"/>
              <a:gd name="connsiteX3" fmla="*/ 7548418 w 7601007"/>
              <a:gd name="connsiteY3" fmla="*/ 0 h 9795680"/>
              <a:gd name="connsiteX4" fmla="*/ 7601007 w 7601007"/>
              <a:gd name="connsiteY4" fmla="*/ 9249529 h 9795680"/>
              <a:gd name="connsiteX5" fmla="*/ 2965466 w 7601007"/>
              <a:gd name="connsiteY5" fmla="*/ 9795680 h 9795680"/>
              <a:gd name="connsiteX6" fmla="*/ 2092366 w 7601007"/>
              <a:gd name="connsiteY6" fmla="*/ 9167030 h 9795680"/>
              <a:gd name="connsiteX7" fmla="*/ 0 w 7601007"/>
              <a:gd name="connsiteY7" fmla="*/ 6277729 h 9795680"/>
              <a:gd name="connsiteX0" fmla="*/ 0 w 7601007"/>
              <a:gd name="connsiteY0" fmla="*/ 6277729 h 9795680"/>
              <a:gd name="connsiteX1" fmla="*/ 1052714 w 7601007"/>
              <a:gd name="connsiteY1" fmla="*/ 1000125 h 9795680"/>
              <a:gd name="connsiteX2" fmla="*/ 2800379 w 7601007"/>
              <a:gd name="connsiteY2" fmla="*/ 51544 h 9795680"/>
              <a:gd name="connsiteX3" fmla="*/ 7548418 w 7601007"/>
              <a:gd name="connsiteY3" fmla="*/ 0 h 9795680"/>
              <a:gd name="connsiteX4" fmla="*/ 7601007 w 7601007"/>
              <a:gd name="connsiteY4" fmla="*/ 9249529 h 9795680"/>
              <a:gd name="connsiteX5" fmla="*/ 2965466 w 7601007"/>
              <a:gd name="connsiteY5" fmla="*/ 9795680 h 9795680"/>
              <a:gd name="connsiteX6" fmla="*/ 1635166 w 7601007"/>
              <a:gd name="connsiteY6" fmla="*/ 8566955 h 9795680"/>
              <a:gd name="connsiteX7" fmla="*/ 0 w 7601007"/>
              <a:gd name="connsiteY7" fmla="*/ 6277729 h 9795680"/>
              <a:gd name="connsiteX0" fmla="*/ 0 w 7601007"/>
              <a:gd name="connsiteY0" fmla="*/ 6277729 h 9249529"/>
              <a:gd name="connsiteX1" fmla="*/ 1052714 w 7601007"/>
              <a:gd name="connsiteY1" fmla="*/ 1000125 h 9249529"/>
              <a:gd name="connsiteX2" fmla="*/ 2800379 w 7601007"/>
              <a:gd name="connsiteY2" fmla="*/ 51544 h 9249529"/>
              <a:gd name="connsiteX3" fmla="*/ 7548418 w 7601007"/>
              <a:gd name="connsiteY3" fmla="*/ 0 h 9249529"/>
              <a:gd name="connsiteX4" fmla="*/ 7601007 w 7601007"/>
              <a:gd name="connsiteY4" fmla="*/ 9249529 h 9249529"/>
              <a:gd name="connsiteX5" fmla="*/ 2108216 w 7601007"/>
              <a:gd name="connsiteY5" fmla="*/ 9224180 h 9249529"/>
              <a:gd name="connsiteX6" fmla="*/ 1635166 w 7601007"/>
              <a:gd name="connsiteY6" fmla="*/ 8566955 h 9249529"/>
              <a:gd name="connsiteX7" fmla="*/ 0 w 7601007"/>
              <a:gd name="connsiteY7" fmla="*/ 6277729 h 9249529"/>
              <a:gd name="connsiteX0" fmla="*/ 0 w 7601007"/>
              <a:gd name="connsiteY0" fmla="*/ 6263442 h 9235242"/>
              <a:gd name="connsiteX1" fmla="*/ 1052714 w 7601007"/>
              <a:gd name="connsiteY1" fmla="*/ 985838 h 9235242"/>
              <a:gd name="connsiteX2" fmla="*/ 2800379 w 7601007"/>
              <a:gd name="connsiteY2" fmla="*/ 37257 h 9235242"/>
              <a:gd name="connsiteX3" fmla="*/ 7576993 w 7601007"/>
              <a:gd name="connsiteY3" fmla="*/ 0 h 9235242"/>
              <a:gd name="connsiteX4" fmla="*/ 7601007 w 7601007"/>
              <a:gd name="connsiteY4" fmla="*/ 9235242 h 9235242"/>
              <a:gd name="connsiteX5" fmla="*/ 2108216 w 7601007"/>
              <a:gd name="connsiteY5" fmla="*/ 9209893 h 9235242"/>
              <a:gd name="connsiteX6" fmla="*/ 1635166 w 7601007"/>
              <a:gd name="connsiteY6" fmla="*/ 8552668 h 9235242"/>
              <a:gd name="connsiteX7" fmla="*/ 0 w 7601007"/>
              <a:gd name="connsiteY7" fmla="*/ 6263442 h 9235242"/>
              <a:gd name="connsiteX0" fmla="*/ 0 w 7601007"/>
              <a:gd name="connsiteY0" fmla="*/ 6263442 h 9235242"/>
              <a:gd name="connsiteX1" fmla="*/ 1052714 w 7601007"/>
              <a:gd name="connsiteY1" fmla="*/ 985838 h 9235242"/>
              <a:gd name="connsiteX2" fmla="*/ 2814666 w 7601007"/>
              <a:gd name="connsiteY2" fmla="*/ 22970 h 9235242"/>
              <a:gd name="connsiteX3" fmla="*/ 7576993 w 7601007"/>
              <a:gd name="connsiteY3" fmla="*/ 0 h 9235242"/>
              <a:gd name="connsiteX4" fmla="*/ 7601007 w 7601007"/>
              <a:gd name="connsiteY4" fmla="*/ 9235242 h 9235242"/>
              <a:gd name="connsiteX5" fmla="*/ 2108216 w 7601007"/>
              <a:gd name="connsiteY5" fmla="*/ 9209893 h 9235242"/>
              <a:gd name="connsiteX6" fmla="*/ 1635166 w 7601007"/>
              <a:gd name="connsiteY6" fmla="*/ 8552668 h 9235242"/>
              <a:gd name="connsiteX7" fmla="*/ 0 w 7601007"/>
              <a:gd name="connsiteY7" fmla="*/ 6263442 h 9235242"/>
              <a:gd name="connsiteX0" fmla="*/ 0 w 7601007"/>
              <a:gd name="connsiteY0" fmla="*/ 6263442 h 9235242"/>
              <a:gd name="connsiteX1" fmla="*/ 1052714 w 7601007"/>
              <a:gd name="connsiteY1" fmla="*/ 985838 h 9235242"/>
              <a:gd name="connsiteX2" fmla="*/ 2814666 w 7601007"/>
              <a:gd name="connsiteY2" fmla="*/ 22970 h 9235242"/>
              <a:gd name="connsiteX3" fmla="*/ 7576993 w 7601007"/>
              <a:gd name="connsiteY3" fmla="*/ 0 h 9235242"/>
              <a:gd name="connsiteX4" fmla="*/ 7601007 w 7601007"/>
              <a:gd name="connsiteY4" fmla="*/ 9235242 h 9235242"/>
              <a:gd name="connsiteX5" fmla="*/ 2108216 w 7601007"/>
              <a:gd name="connsiteY5" fmla="*/ 9152743 h 9235242"/>
              <a:gd name="connsiteX6" fmla="*/ 1635166 w 7601007"/>
              <a:gd name="connsiteY6" fmla="*/ 8552668 h 9235242"/>
              <a:gd name="connsiteX7" fmla="*/ 0 w 7601007"/>
              <a:gd name="connsiteY7" fmla="*/ 6263442 h 9235242"/>
              <a:gd name="connsiteX0" fmla="*/ 0 w 7581413"/>
              <a:gd name="connsiteY0" fmla="*/ 6263442 h 9163396"/>
              <a:gd name="connsiteX1" fmla="*/ 1052714 w 7581413"/>
              <a:gd name="connsiteY1" fmla="*/ 985838 h 9163396"/>
              <a:gd name="connsiteX2" fmla="*/ 2814666 w 7581413"/>
              <a:gd name="connsiteY2" fmla="*/ 22970 h 9163396"/>
              <a:gd name="connsiteX3" fmla="*/ 7576993 w 7581413"/>
              <a:gd name="connsiteY3" fmla="*/ 0 h 9163396"/>
              <a:gd name="connsiteX4" fmla="*/ 7581413 w 7581413"/>
              <a:gd name="connsiteY4" fmla="*/ 9163396 h 9163396"/>
              <a:gd name="connsiteX5" fmla="*/ 2108216 w 7581413"/>
              <a:gd name="connsiteY5" fmla="*/ 9152743 h 9163396"/>
              <a:gd name="connsiteX6" fmla="*/ 1635166 w 7581413"/>
              <a:gd name="connsiteY6" fmla="*/ 8552668 h 9163396"/>
              <a:gd name="connsiteX7" fmla="*/ 0 w 7581413"/>
              <a:gd name="connsiteY7" fmla="*/ 6263442 h 9163396"/>
              <a:gd name="connsiteX0" fmla="*/ 0 w 7581413"/>
              <a:gd name="connsiteY0" fmla="*/ 6263442 h 9163396"/>
              <a:gd name="connsiteX1" fmla="*/ 1052714 w 7581413"/>
              <a:gd name="connsiteY1" fmla="*/ 985838 h 9163396"/>
              <a:gd name="connsiteX2" fmla="*/ 2827729 w 7581413"/>
              <a:gd name="connsiteY2" fmla="*/ 9908 h 9163396"/>
              <a:gd name="connsiteX3" fmla="*/ 7576993 w 7581413"/>
              <a:gd name="connsiteY3" fmla="*/ 0 h 9163396"/>
              <a:gd name="connsiteX4" fmla="*/ 7581413 w 7581413"/>
              <a:gd name="connsiteY4" fmla="*/ 9163396 h 9163396"/>
              <a:gd name="connsiteX5" fmla="*/ 2108216 w 7581413"/>
              <a:gd name="connsiteY5" fmla="*/ 9152743 h 9163396"/>
              <a:gd name="connsiteX6" fmla="*/ 1635166 w 7581413"/>
              <a:gd name="connsiteY6" fmla="*/ 8552668 h 9163396"/>
              <a:gd name="connsiteX7" fmla="*/ 0 w 7581413"/>
              <a:gd name="connsiteY7" fmla="*/ 6263442 h 9163396"/>
              <a:gd name="connsiteX0" fmla="*/ 0 w 7581413"/>
              <a:gd name="connsiteY0" fmla="*/ 6263442 h 9163396"/>
              <a:gd name="connsiteX1" fmla="*/ 1323648 w 7581413"/>
              <a:gd name="connsiteY1" fmla="*/ 1002772 h 9163396"/>
              <a:gd name="connsiteX2" fmla="*/ 2827729 w 7581413"/>
              <a:gd name="connsiteY2" fmla="*/ 9908 h 9163396"/>
              <a:gd name="connsiteX3" fmla="*/ 7576993 w 7581413"/>
              <a:gd name="connsiteY3" fmla="*/ 0 h 9163396"/>
              <a:gd name="connsiteX4" fmla="*/ 7581413 w 7581413"/>
              <a:gd name="connsiteY4" fmla="*/ 9163396 h 9163396"/>
              <a:gd name="connsiteX5" fmla="*/ 2108216 w 7581413"/>
              <a:gd name="connsiteY5" fmla="*/ 9152743 h 9163396"/>
              <a:gd name="connsiteX6" fmla="*/ 1635166 w 7581413"/>
              <a:gd name="connsiteY6" fmla="*/ 8552668 h 9163396"/>
              <a:gd name="connsiteX7" fmla="*/ 0 w 7581413"/>
              <a:gd name="connsiteY7" fmla="*/ 6263442 h 9163396"/>
              <a:gd name="connsiteX0" fmla="*/ 0 w 7479813"/>
              <a:gd name="connsiteY0" fmla="*/ 6381975 h 9163396"/>
              <a:gd name="connsiteX1" fmla="*/ 1222048 w 7479813"/>
              <a:gd name="connsiteY1" fmla="*/ 1002772 h 9163396"/>
              <a:gd name="connsiteX2" fmla="*/ 2726129 w 7479813"/>
              <a:gd name="connsiteY2" fmla="*/ 9908 h 9163396"/>
              <a:gd name="connsiteX3" fmla="*/ 7475393 w 7479813"/>
              <a:gd name="connsiteY3" fmla="*/ 0 h 9163396"/>
              <a:gd name="connsiteX4" fmla="*/ 7479813 w 7479813"/>
              <a:gd name="connsiteY4" fmla="*/ 9163396 h 9163396"/>
              <a:gd name="connsiteX5" fmla="*/ 2006616 w 7479813"/>
              <a:gd name="connsiteY5" fmla="*/ 9152743 h 9163396"/>
              <a:gd name="connsiteX6" fmla="*/ 1533566 w 7479813"/>
              <a:gd name="connsiteY6" fmla="*/ 8552668 h 9163396"/>
              <a:gd name="connsiteX7" fmla="*/ 0 w 7479813"/>
              <a:gd name="connsiteY7" fmla="*/ 6381975 h 9163396"/>
              <a:gd name="connsiteX0" fmla="*/ 0 w 7479813"/>
              <a:gd name="connsiteY0" fmla="*/ 6381975 h 9163396"/>
              <a:gd name="connsiteX1" fmla="*/ 1222048 w 7479813"/>
              <a:gd name="connsiteY1" fmla="*/ 1002772 h 9163396"/>
              <a:gd name="connsiteX2" fmla="*/ 2726129 w 7479813"/>
              <a:gd name="connsiteY2" fmla="*/ 9908 h 9163396"/>
              <a:gd name="connsiteX3" fmla="*/ 7475393 w 7479813"/>
              <a:gd name="connsiteY3" fmla="*/ 0 h 9163396"/>
              <a:gd name="connsiteX4" fmla="*/ 7479813 w 7479813"/>
              <a:gd name="connsiteY4" fmla="*/ 9163396 h 9163396"/>
              <a:gd name="connsiteX5" fmla="*/ 2006616 w 7479813"/>
              <a:gd name="connsiteY5" fmla="*/ 9152743 h 9163396"/>
              <a:gd name="connsiteX6" fmla="*/ 1855299 w 7479813"/>
              <a:gd name="connsiteY6" fmla="*/ 8925201 h 9163396"/>
              <a:gd name="connsiteX7" fmla="*/ 0 w 7479813"/>
              <a:gd name="connsiteY7" fmla="*/ 6381975 h 9163396"/>
              <a:gd name="connsiteX0" fmla="*/ 0 w 7479813"/>
              <a:gd name="connsiteY0" fmla="*/ 6381975 h 9163396"/>
              <a:gd name="connsiteX1" fmla="*/ 1222048 w 7479813"/>
              <a:gd name="connsiteY1" fmla="*/ 1002772 h 9163396"/>
              <a:gd name="connsiteX2" fmla="*/ 3524292 w 7479813"/>
              <a:gd name="connsiteY2" fmla="*/ 2159 h 9163396"/>
              <a:gd name="connsiteX3" fmla="*/ 7475393 w 7479813"/>
              <a:gd name="connsiteY3" fmla="*/ 0 h 9163396"/>
              <a:gd name="connsiteX4" fmla="*/ 7479813 w 7479813"/>
              <a:gd name="connsiteY4" fmla="*/ 9163396 h 9163396"/>
              <a:gd name="connsiteX5" fmla="*/ 2006616 w 7479813"/>
              <a:gd name="connsiteY5" fmla="*/ 9152743 h 9163396"/>
              <a:gd name="connsiteX6" fmla="*/ 1855299 w 7479813"/>
              <a:gd name="connsiteY6" fmla="*/ 8925201 h 9163396"/>
              <a:gd name="connsiteX7" fmla="*/ 0 w 7479813"/>
              <a:gd name="connsiteY7" fmla="*/ 6381975 h 9163396"/>
              <a:gd name="connsiteX0" fmla="*/ 0 w 7479813"/>
              <a:gd name="connsiteY0" fmla="*/ 6381975 h 9163396"/>
              <a:gd name="connsiteX1" fmla="*/ 1353784 w 7479813"/>
              <a:gd name="connsiteY1" fmla="*/ 1026019 h 9163396"/>
              <a:gd name="connsiteX2" fmla="*/ 3524292 w 7479813"/>
              <a:gd name="connsiteY2" fmla="*/ 2159 h 9163396"/>
              <a:gd name="connsiteX3" fmla="*/ 7475393 w 7479813"/>
              <a:gd name="connsiteY3" fmla="*/ 0 h 9163396"/>
              <a:gd name="connsiteX4" fmla="*/ 7479813 w 7479813"/>
              <a:gd name="connsiteY4" fmla="*/ 9163396 h 9163396"/>
              <a:gd name="connsiteX5" fmla="*/ 2006616 w 7479813"/>
              <a:gd name="connsiteY5" fmla="*/ 9152743 h 9163396"/>
              <a:gd name="connsiteX6" fmla="*/ 1855299 w 7479813"/>
              <a:gd name="connsiteY6" fmla="*/ 8925201 h 9163396"/>
              <a:gd name="connsiteX7" fmla="*/ 0 w 7479813"/>
              <a:gd name="connsiteY7" fmla="*/ 6381975 h 9163396"/>
              <a:gd name="connsiteX0" fmla="*/ 0 w 7332579"/>
              <a:gd name="connsiteY0" fmla="*/ 6288986 h 9163396"/>
              <a:gd name="connsiteX1" fmla="*/ 1206550 w 7332579"/>
              <a:gd name="connsiteY1" fmla="*/ 1026019 h 9163396"/>
              <a:gd name="connsiteX2" fmla="*/ 3377058 w 7332579"/>
              <a:gd name="connsiteY2" fmla="*/ 2159 h 9163396"/>
              <a:gd name="connsiteX3" fmla="*/ 7328159 w 7332579"/>
              <a:gd name="connsiteY3" fmla="*/ 0 h 9163396"/>
              <a:gd name="connsiteX4" fmla="*/ 7332579 w 7332579"/>
              <a:gd name="connsiteY4" fmla="*/ 9163396 h 9163396"/>
              <a:gd name="connsiteX5" fmla="*/ 1859382 w 7332579"/>
              <a:gd name="connsiteY5" fmla="*/ 9152743 h 9163396"/>
              <a:gd name="connsiteX6" fmla="*/ 1708065 w 7332579"/>
              <a:gd name="connsiteY6" fmla="*/ 8925201 h 9163396"/>
              <a:gd name="connsiteX7" fmla="*/ 0 w 7332579"/>
              <a:gd name="connsiteY7" fmla="*/ 6288986 h 9163396"/>
              <a:gd name="connsiteX0" fmla="*/ 0 w 7332579"/>
              <a:gd name="connsiteY0" fmla="*/ 6288986 h 9173174"/>
              <a:gd name="connsiteX1" fmla="*/ 1206550 w 7332579"/>
              <a:gd name="connsiteY1" fmla="*/ 1026019 h 9173174"/>
              <a:gd name="connsiteX2" fmla="*/ 3377058 w 7332579"/>
              <a:gd name="connsiteY2" fmla="*/ 2159 h 9173174"/>
              <a:gd name="connsiteX3" fmla="*/ 7328159 w 7332579"/>
              <a:gd name="connsiteY3" fmla="*/ 0 h 9173174"/>
              <a:gd name="connsiteX4" fmla="*/ 7332579 w 7332579"/>
              <a:gd name="connsiteY4" fmla="*/ 9163396 h 9173174"/>
              <a:gd name="connsiteX5" fmla="*/ 1859382 w 7332579"/>
              <a:gd name="connsiteY5" fmla="*/ 9152743 h 9173174"/>
              <a:gd name="connsiteX6" fmla="*/ 2289251 w 7332579"/>
              <a:gd name="connsiteY6" fmla="*/ 9173174 h 9173174"/>
              <a:gd name="connsiteX7" fmla="*/ 0 w 7332579"/>
              <a:gd name="connsiteY7" fmla="*/ 6288986 h 9173174"/>
              <a:gd name="connsiteX0" fmla="*/ 0 w 7332579"/>
              <a:gd name="connsiteY0" fmla="*/ 6288986 h 9173174"/>
              <a:gd name="connsiteX1" fmla="*/ 1206550 w 7332579"/>
              <a:gd name="connsiteY1" fmla="*/ 1026019 h 9173174"/>
              <a:gd name="connsiteX2" fmla="*/ 3377058 w 7332579"/>
              <a:gd name="connsiteY2" fmla="*/ 2159 h 9173174"/>
              <a:gd name="connsiteX3" fmla="*/ 7328159 w 7332579"/>
              <a:gd name="connsiteY3" fmla="*/ 0 h 9173174"/>
              <a:gd name="connsiteX4" fmla="*/ 7332579 w 7332579"/>
              <a:gd name="connsiteY4" fmla="*/ 9163396 h 9173174"/>
              <a:gd name="connsiteX5" fmla="*/ 2394073 w 7332579"/>
              <a:gd name="connsiteY5" fmla="*/ 9168242 h 9173174"/>
              <a:gd name="connsiteX6" fmla="*/ 2289251 w 7332579"/>
              <a:gd name="connsiteY6" fmla="*/ 9173174 h 9173174"/>
              <a:gd name="connsiteX7" fmla="*/ 0 w 7332579"/>
              <a:gd name="connsiteY7" fmla="*/ 6288986 h 9173174"/>
              <a:gd name="connsiteX0" fmla="*/ 0 w 7332579"/>
              <a:gd name="connsiteY0" fmla="*/ 6288986 h 9173629"/>
              <a:gd name="connsiteX1" fmla="*/ 1206550 w 7332579"/>
              <a:gd name="connsiteY1" fmla="*/ 1026019 h 9173629"/>
              <a:gd name="connsiteX2" fmla="*/ 3377058 w 7332579"/>
              <a:gd name="connsiteY2" fmla="*/ 2159 h 9173629"/>
              <a:gd name="connsiteX3" fmla="*/ 7328159 w 7332579"/>
              <a:gd name="connsiteY3" fmla="*/ 0 h 9173629"/>
              <a:gd name="connsiteX4" fmla="*/ 7332579 w 7332579"/>
              <a:gd name="connsiteY4" fmla="*/ 9163396 h 9173629"/>
              <a:gd name="connsiteX5" fmla="*/ 2394073 w 7332579"/>
              <a:gd name="connsiteY5" fmla="*/ 9168242 h 9173629"/>
              <a:gd name="connsiteX6" fmla="*/ 2289251 w 7332579"/>
              <a:gd name="connsiteY6" fmla="*/ 9173174 h 9173629"/>
              <a:gd name="connsiteX7" fmla="*/ 0 w 7332579"/>
              <a:gd name="connsiteY7" fmla="*/ 6288986 h 9173629"/>
              <a:gd name="connsiteX0" fmla="*/ 0 w 7332579"/>
              <a:gd name="connsiteY0" fmla="*/ 6288986 h 9173629"/>
              <a:gd name="connsiteX1" fmla="*/ 1206550 w 7332579"/>
              <a:gd name="connsiteY1" fmla="*/ 1026019 h 9173629"/>
              <a:gd name="connsiteX2" fmla="*/ 3377058 w 7332579"/>
              <a:gd name="connsiteY2" fmla="*/ 2159 h 9173629"/>
              <a:gd name="connsiteX3" fmla="*/ 7328159 w 7332579"/>
              <a:gd name="connsiteY3" fmla="*/ 0 h 9173629"/>
              <a:gd name="connsiteX4" fmla="*/ 7332579 w 7332579"/>
              <a:gd name="connsiteY4" fmla="*/ 9163396 h 9173629"/>
              <a:gd name="connsiteX5" fmla="*/ 2347578 w 7332579"/>
              <a:gd name="connsiteY5" fmla="*/ 9168242 h 9173629"/>
              <a:gd name="connsiteX6" fmla="*/ 2289251 w 7332579"/>
              <a:gd name="connsiteY6" fmla="*/ 9173174 h 9173629"/>
              <a:gd name="connsiteX7" fmla="*/ 0 w 7332579"/>
              <a:gd name="connsiteY7" fmla="*/ 6288986 h 9173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332579" h="9173629">
                <a:moveTo>
                  <a:pt x="0" y="6288986"/>
                </a:moveTo>
                <a:lnTo>
                  <a:pt x="1206550" y="1026019"/>
                </a:lnTo>
                <a:lnTo>
                  <a:pt x="3377058" y="2159"/>
                </a:lnTo>
                <a:lnTo>
                  <a:pt x="7328159" y="0"/>
                </a:lnTo>
                <a:cubicBezTo>
                  <a:pt x="7336164" y="3078414"/>
                  <a:pt x="7324574" y="6084982"/>
                  <a:pt x="7332579" y="9163396"/>
                </a:cubicBezTo>
                <a:lnTo>
                  <a:pt x="2347578" y="9168242"/>
                </a:lnTo>
                <a:cubicBezTo>
                  <a:pt x="2304888" y="9177635"/>
                  <a:pt x="2324192" y="9171530"/>
                  <a:pt x="2289251" y="9173174"/>
                </a:cubicBezTo>
                <a:lnTo>
                  <a:pt x="0" y="6288986"/>
                </a:lnTo>
                <a:close/>
              </a:path>
            </a:pathLst>
          </a:custGeom>
          <a:ln>
            <a:noFill/>
          </a:ln>
        </p:spPr>
        <p:txBody>
          <a:bodyPr/>
          <a:lstStyle/>
          <a:p>
            <a:endParaRPr lang="en-US"/>
          </a:p>
        </p:txBody>
      </p:sp>
      <p:sp>
        <p:nvSpPr>
          <p:cNvPr id="2" name="Title 1"/>
          <p:cNvSpPr>
            <a:spLocks noGrp="1"/>
          </p:cNvSpPr>
          <p:nvPr>
            <p:ph type="title"/>
          </p:nvPr>
        </p:nvSpPr>
        <p:spPr/>
        <p:txBody>
          <a:bodyPr/>
          <a:lstStyle/>
          <a:p>
            <a:r>
              <a:rPr lang="en-GB"/>
              <a:t>Click to edit Master title style</a:t>
            </a:r>
            <a:endParaRPr lang="en-US" dirty="0"/>
          </a:p>
        </p:txBody>
      </p:sp>
      <p:sp>
        <p:nvSpPr>
          <p:cNvPr id="4" name="Footer Placeholder 3"/>
          <p:cNvSpPr>
            <a:spLocks noGrp="1"/>
          </p:cNvSpPr>
          <p:nvPr>
            <p:ph type="ftr" sz="quarter" idx="11"/>
          </p:nvPr>
        </p:nvSpPr>
        <p:spPr/>
        <p:txBody>
          <a:bodyPr/>
          <a:lstStyle/>
          <a:p>
            <a:r>
              <a:rPr lang="en-US" dirty="0"/>
              <a:t>Sustainability  |</a:t>
            </a:r>
          </a:p>
        </p:txBody>
      </p:sp>
      <p:sp>
        <p:nvSpPr>
          <p:cNvPr id="9" name="Content Placeholder 6">
            <a:extLst>
              <a:ext uri="{FF2B5EF4-FFF2-40B4-BE49-F238E27FC236}">
                <a16:creationId xmlns:a16="http://schemas.microsoft.com/office/drawing/2014/main" id="{43534DC2-A6B5-7FA2-2549-D363422378DE}"/>
              </a:ext>
            </a:extLst>
          </p:cNvPr>
          <p:cNvSpPr>
            <a:spLocks noGrp="1"/>
          </p:cNvSpPr>
          <p:nvPr>
            <p:ph sz="quarter" idx="16"/>
          </p:nvPr>
        </p:nvSpPr>
        <p:spPr>
          <a:xfrm>
            <a:off x="485638" y="3517462"/>
            <a:ext cx="3325023" cy="3325025"/>
          </a:xfrm>
          <a:prstGeom prst="heptagon">
            <a:avLst/>
          </a:prstGeom>
          <a:ln w="127000">
            <a:gradFill flip="none" rotWithShape="1">
              <a:gsLst>
                <a:gs pos="21000">
                  <a:srgbClr val="3DB876"/>
                </a:gs>
                <a:gs pos="100000">
                  <a:srgbClr val="FFD600"/>
                </a:gs>
              </a:gsLst>
              <a:lin ang="18900000" scaled="1"/>
              <a:tileRect/>
            </a:gradFill>
          </a:ln>
        </p:spPr>
        <p:txBody>
          <a:bodyPr/>
          <a:lstStyle>
            <a:lvl1pPr algn="ctr">
              <a:defRPr/>
            </a:lvl1pPr>
            <a:lvl2pPr algn="ctr">
              <a:defRPr/>
            </a:lvl2pPr>
            <a:lvl3pPr algn="ctr">
              <a:defRPr/>
            </a:lvl3pPr>
            <a:lvl4pPr algn="ctr">
              <a:defRPr/>
            </a:lvl4pPr>
            <a:lvl5pPr algn="ct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2" name="Content Placeholder 6">
            <a:extLst>
              <a:ext uri="{FF2B5EF4-FFF2-40B4-BE49-F238E27FC236}">
                <a16:creationId xmlns:a16="http://schemas.microsoft.com/office/drawing/2014/main" id="{1FB707EE-93E3-8AB9-BC96-26C683377275}"/>
              </a:ext>
            </a:extLst>
          </p:cNvPr>
          <p:cNvSpPr>
            <a:spLocks noGrp="1"/>
          </p:cNvSpPr>
          <p:nvPr>
            <p:ph sz="quarter" idx="17"/>
          </p:nvPr>
        </p:nvSpPr>
        <p:spPr>
          <a:xfrm>
            <a:off x="4410635" y="3517462"/>
            <a:ext cx="3325023" cy="3325025"/>
          </a:xfrm>
          <a:prstGeom prst="heptagon">
            <a:avLst/>
          </a:prstGeom>
          <a:ln w="127000">
            <a:gradFill flip="none" rotWithShape="1">
              <a:gsLst>
                <a:gs pos="21000">
                  <a:srgbClr val="3DB876"/>
                </a:gs>
                <a:gs pos="100000">
                  <a:srgbClr val="FFD600"/>
                </a:gs>
              </a:gsLst>
              <a:lin ang="18900000" scaled="1"/>
              <a:tileRect/>
            </a:gradFill>
          </a:ln>
        </p:spPr>
        <p:txBody>
          <a:bodyPr/>
          <a:lstStyle>
            <a:lvl1pPr algn="ctr">
              <a:defRPr/>
            </a:lvl1pPr>
            <a:lvl2pPr algn="ctr">
              <a:defRPr/>
            </a:lvl2pPr>
            <a:lvl3pPr algn="ctr">
              <a:defRPr/>
            </a:lvl3pPr>
            <a:lvl4pPr algn="ctr">
              <a:defRPr/>
            </a:lvl4pPr>
            <a:lvl5pPr algn="ct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8" name="Slide Number Placeholder 5">
            <a:extLst>
              <a:ext uri="{FF2B5EF4-FFF2-40B4-BE49-F238E27FC236}">
                <a16:creationId xmlns:a16="http://schemas.microsoft.com/office/drawing/2014/main" id="{1BCDE676-5253-DE8D-FCAA-DEB971473516}"/>
              </a:ext>
            </a:extLst>
          </p:cNvPr>
          <p:cNvSpPr>
            <a:spLocks noGrp="1"/>
          </p:cNvSpPr>
          <p:nvPr>
            <p:ph type="sldNum" sz="quarter" idx="12"/>
          </p:nvPr>
        </p:nvSpPr>
        <p:spPr>
          <a:xfrm>
            <a:off x="15550321" y="680297"/>
            <a:ext cx="539750" cy="486833"/>
          </a:xfrm>
        </p:spPr>
        <p:txBody>
          <a:bodyPr/>
          <a:lstStyle>
            <a:lvl1pPr algn="l">
              <a:defRPr/>
            </a:lvl1pPr>
          </a:lstStyle>
          <a:p>
            <a:fld id="{03DFB89B-1973-AD4A-A045-E94CB24D8D75}" type="slidenum">
              <a:rPr lang="en-US" smtClean="0"/>
              <a:pPr/>
              <a:t>‹#›</a:t>
            </a:fld>
            <a:endParaRPr lang="en-US" dirty="0"/>
          </a:p>
        </p:txBody>
      </p:sp>
    </p:spTree>
    <p:extLst>
      <p:ext uri="{BB962C8B-B14F-4D97-AF65-F5344CB8AC3E}">
        <p14:creationId xmlns:p14="http://schemas.microsoft.com/office/powerpoint/2010/main" val="70388679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dirty="0"/>
              <a:t>Sustainability  |</a:t>
            </a:r>
          </a:p>
        </p:txBody>
      </p:sp>
      <p:sp>
        <p:nvSpPr>
          <p:cNvPr id="5" name="Slide Number Placeholder 5">
            <a:extLst>
              <a:ext uri="{FF2B5EF4-FFF2-40B4-BE49-F238E27FC236}">
                <a16:creationId xmlns:a16="http://schemas.microsoft.com/office/drawing/2014/main" id="{7F260835-944E-7CBD-3997-491A87F1EAE2}"/>
              </a:ext>
            </a:extLst>
          </p:cNvPr>
          <p:cNvSpPr>
            <a:spLocks noGrp="1"/>
          </p:cNvSpPr>
          <p:nvPr>
            <p:ph type="sldNum" sz="quarter" idx="12"/>
          </p:nvPr>
        </p:nvSpPr>
        <p:spPr>
          <a:xfrm>
            <a:off x="15550321" y="680297"/>
            <a:ext cx="539750" cy="486833"/>
          </a:xfrm>
        </p:spPr>
        <p:txBody>
          <a:bodyPr/>
          <a:lstStyle>
            <a:lvl1pPr algn="l">
              <a:defRPr/>
            </a:lvl1pPr>
          </a:lstStyle>
          <a:p>
            <a:fld id="{03DFB89B-1973-AD4A-A045-E94CB24D8D75}" type="slidenum">
              <a:rPr lang="en-US" smtClean="0"/>
              <a:pPr/>
              <a:t>‹#›</a:t>
            </a:fld>
            <a:endParaRPr lang="en-US" dirty="0"/>
          </a:p>
        </p:txBody>
      </p:sp>
    </p:spTree>
    <p:extLst>
      <p:ext uri="{BB962C8B-B14F-4D97-AF65-F5344CB8AC3E}">
        <p14:creationId xmlns:p14="http://schemas.microsoft.com/office/powerpoint/2010/main" val="262641985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19827" y="609600"/>
            <a:ext cx="5243495" cy="2133600"/>
          </a:xfrm>
        </p:spPr>
        <p:txBody>
          <a:bodyPr anchor="b"/>
          <a:lstStyle>
            <a:lvl1pPr>
              <a:defRPr sz="4267"/>
            </a:lvl1pPr>
          </a:lstStyle>
          <a:p>
            <a:r>
              <a:rPr lang="en-GB"/>
              <a:t>Click to edit Master title style</a:t>
            </a:r>
            <a:endParaRPr lang="en-US" dirty="0"/>
          </a:p>
        </p:txBody>
      </p:sp>
      <p:sp>
        <p:nvSpPr>
          <p:cNvPr id="3" name="Content Placeholder 2"/>
          <p:cNvSpPr>
            <a:spLocks noGrp="1"/>
          </p:cNvSpPr>
          <p:nvPr>
            <p:ph idx="1"/>
          </p:nvPr>
        </p:nvSpPr>
        <p:spPr>
          <a:xfrm>
            <a:off x="6911592" y="1316567"/>
            <a:ext cx="8230404" cy="6498167"/>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p:cNvSpPr>
            <a:spLocks noGrp="1"/>
          </p:cNvSpPr>
          <p:nvPr>
            <p:ph type="body" sz="half" idx="2"/>
          </p:nvPr>
        </p:nvSpPr>
        <p:spPr>
          <a:xfrm>
            <a:off x="1119827" y="2743200"/>
            <a:ext cx="5243495" cy="5082117"/>
          </a:xfr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GB"/>
              <a:t>Click to edit Master text styles</a:t>
            </a:r>
          </a:p>
        </p:txBody>
      </p:sp>
      <p:sp>
        <p:nvSpPr>
          <p:cNvPr id="5" name="Date Placeholder 4"/>
          <p:cNvSpPr>
            <a:spLocks noGrp="1"/>
          </p:cNvSpPr>
          <p:nvPr>
            <p:ph type="dt" sz="half" idx="10"/>
          </p:nvPr>
        </p:nvSpPr>
        <p:spPr>
          <a:xfrm>
            <a:off x="1117709" y="8475134"/>
            <a:ext cx="3657957" cy="486833"/>
          </a:xfrm>
          <a:prstGeom prst="rect">
            <a:avLst/>
          </a:prstGeom>
        </p:spPr>
        <p:txBody>
          <a:bodyPr/>
          <a:lstStyle/>
          <a:p>
            <a:fld id="{C9125D00-F7C3-3147-8FA7-087DEE8832CD}" type="datetimeFigureOut">
              <a:rPr lang="en-US" smtClean="0"/>
              <a:t>11/14/2022</a:t>
            </a:fld>
            <a:endParaRPr lang="en-US"/>
          </a:p>
        </p:txBody>
      </p:sp>
      <p:sp>
        <p:nvSpPr>
          <p:cNvPr id="6" name="Footer Placeholder 5"/>
          <p:cNvSpPr>
            <a:spLocks noGrp="1"/>
          </p:cNvSpPr>
          <p:nvPr>
            <p:ph type="ftr" sz="quarter" idx="11"/>
          </p:nvPr>
        </p:nvSpPr>
        <p:spPr/>
        <p:txBody>
          <a:bodyPr/>
          <a:lstStyle/>
          <a:p>
            <a:endParaRPr lang="en-US"/>
          </a:p>
        </p:txBody>
      </p:sp>
      <p:sp>
        <p:nvSpPr>
          <p:cNvPr id="8" name="Slide Number Placeholder 5">
            <a:extLst>
              <a:ext uri="{FF2B5EF4-FFF2-40B4-BE49-F238E27FC236}">
                <a16:creationId xmlns:a16="http://schemas.microsoft.com/office/drawing/2014/main" id="{D4245972-D3D9-B483-0041-8D9AFD4A144F}"/>
              </a:ext>
            </a:extLst>
          </p:cNvPr>
          <p:cNvSpPr>
            <a:spLocks noGrp="1"/>
          </p:cNvSpPr>
          <p:nvPr>
            <p:ph type="sldNum" sz="quarter" idx="12"/>
          </p:nvPr>
        </p:nvSpPr>
        <p:spPr>
          <a:xfrm>
            <a:off x="15550321" y="680297"/>
            <a:ext cx="539750" cy="486833"/>
          </a:xfrm>
        </p:spPr>
        <p:txBody>
          <a:bodyPr/>
          <a:lstStyle>
            <a:lvl1pPr algn="l">
              <a:defRPr/>
            </a:lvl1pPr>
          </a:lstStyle>
          <a:p>
            <a:fld id="{03DFB89B-1973-AD4A-A045-E94CB24D8D75}" type="slidenum">
              <a:rPr lang="en-US" smtClean="0"/>
              <a:pPr/>
              <a:t>‹#›</a:t>
            </a:fld>
            <a:endParaRPr lang="en-US" dirty="0"/>
          </a:p>
        </p:txBody>
      </p:sp>
    </p:spTree>
    <p:extLst>
      <p:ext uri="{BB962C8B-B14F-4D97-AF65-F5344CB8AC3E}">
        <p14:creationId xmlns:p14="http://schemas.microsoft.com/office/powerpoint/2010/main" val="173886841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19827" y="609600"/>
            <a:ext cx="5243495" cy="2133600"/>
          </a:xfrm>
        </p:spPr>
        <p:txBody>
          <a:bodyPr anchor="b"/>
          <a:lstStyle>
            <a:lvl1pPr>
              <a:defRPr sz="4267"/>
            </a:lvl1pPr>
          </a:lstStyle>
          <a:p>
            <a:r>
              <a:rPr lang="en-GB"/>
              <a:t>Click to edit Master title style</a:t>
            </a:r>
            <a:endParaRPr lang="en-US" dirty="0"/>
          </a:p>
        </p:txBody>
      </p:sp>
      <p:sp>
        <p:nvSpPr>
          <p:cNvPr id="3" name="Picture Placeholder 2"/>
          <p:cNvSpPr>
            <a:spLocks noGrp="1" noChangeAspect="1"/>
          </p:cNvSpPr>
          <p:nvPr>
            <p:ph type="pic" idx="1"/>
          </p:nvPr>
        </p:nvSpPr>
        <p:spPr>
          <a:xfrm>
            <a:off x="6911592" y="1316567"/>
            <a:ext cx="8230404" cy="6498167"/>
          </a:xfrm>
        </p:spPr>
        <p:txBody>
          <a:bodyPr anchor="t"/>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GB"/>
              <a:t>Click icon to add picture</a:t>
            </a:r>
            <a:endParaRPr lang="en-US" dirty="0"/>
          </a:p>
        </p:txBody>
      </p:sp>
      <p:sp>
        <p:nvSpPr>
          <p:cNvPr id="4" name="Text Placeholder 3"/>
          <p:cNvSpPr>
            <a:spLocks noGrp="1"/>
          </p:cNvSpPr>
          <p:nvPr>
            <p:ph type="body" sz="half" idx="2"/>
          </p:nvPr>
        </p:nvSpPr>
        <p:spPr>
          <a:xfrm>
            <a:off x="1119827" y="2743200"/>
            <a:ext cx="5243495" cy="5082117"/>
          </a:xfr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GB"/>
              <a:t>Click to edit Master text styles</a:t>
            </a:r>
          </a:p>
        </p:txBody>
      </p:sp>
      <p:sp>
        <p:nvSpPr>
          <p:cNvPr id="5" name="Date Placeholder 4"/>
          <p:cNvSpPr>
            <a:spLocks noGrp="1"/>
          </p:cNvSpPr>
          <p:nvPr>
            <p:ph type="dt" sz="half" idx="10"/>
          </p:nvPr>
        </p:nvSpPr>
        <p:spPr>
          <a:xfrm>
            <a:off x="1117709" y="8475134"/>
            <a:ext cx="3657957" cy="486833"/>
          </a:xfrm>
          <a:prstGeom prst="rect">
            <a:avLst/>
          </a:prstGeom>
        </p:spPr>
        <p:txBody>
          <a:bodyPr/>
          <a:lstStyle/>
          <a:p>
            <a:fld id="{C9125D00-F7C3-3147-8FA7-087DEE8832CD}" type="datetimeFigureOut">
              <a:rPr lang="en-US" smtClean="0"/>
              <a:t>11/14/2022</a:t>
            </a:fld>
            <a:endParaRPr lang="en-US"/>
          </a:p>
        </p:txBody>
      </p:sp>
      <p:sp>
        <p:nvSpPr>
          <p:cNvPr id="6" name="Footer Placeholder 5"/>
          <p:cNvSpPr>
            <a:spLocks noGrp="1"/>
          </p:cNvSpPr>
          <p:nvPr>
            <p:ph type="ftr" sz="quarter" idx="11"/>
          </p:nvPr>
        </p:nvSpPr>
        <p:spPr/>
        <p:txBody>
          <a:bodyPr/>
          <a:lstStyle/>
          <a:p>
            <a:endParaRPr lang="en-US"/>
          </a:p>
        </p:txBody>
      </p:sp>
      <p:sp>
        <p:nvSpPr>
          <p:cNvPr id="8" name="Slide Number Placeholder 5">
            <a:extLst>
              <a:ext uri="{FF2B5EF4-FFF2-40B4-BE49-F238E27FC236}">
                <a16:creationId xmlns:a16="http://schemas.microsoft.com/office/drawing/2014/main" id="{7D9F9920-B0B6-28A2-62FE-A54B339F4348}"/>
              </a:ext>
            </a:extLst>
          </p:cNvPr>
          <p:cNvSpPr>
            <a:spLocks noGrp="1"/>
          </p:cNvSpPr>
          <p:nvPr>
            <p:ph type="sldNum" sz="quarter" idx="12"/>
          </p:nvPr>
        </p:nvSpPr>
        <p:spPr>
          <a:xfrm>
            <a:off x="15550321" y="680297"/>
            <a:ext cx="539750" cy="486833"/>
          </a:xfrm>
        </p:spPr>
        <p:txBody>
          <a:bodyPr/>
          <a:lstStyle>
            <a:lvl1pPr algn="l">
              <a:defRPr/>
            </a:lvl1pPr>
          </a:lstStyle>
          <a:p>
            <a:fld id="{03DFB89B-1973-AD4A-A045-E94CB24D8D75}" type="slidenum">
              <a:rPr lang="en-US" smtClean="0"/>
              <a:pPr/>
              <a:t>‹#›</a:t>
            </a:fld>
            <a:endParaRPr lang="en-US" dirty="0"/>
          </a:p>
        </p:txBody>
      </p:sp>
    </p:spTree>
    <p:extLst>
      <p:ext uri="{BB962C8B-B14F-4D97-AF65-F5344CB8AC3E}">
        <p14:creationId xmlns:p14="http://schemas.microsoft.com/office/powerpoint/2010/main" val="194131980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a:xfrm>
            <a:off x="1117709" y="8475134"/>
            <a:ext cx="3657957" cy="486833"/>
          </a:xfrm>
          <a:prstGeom prst="rect">
            <a:avLst/>
          </a:prstGeom>
        </p:spPr>
        <p:txBody>
          <a:bodyPr/>
          <a:lstStyle/>
          <a:p>
            <a:fld id="{C9125D00-F7C3-3147-8FA7-087DEE8832CD}" type="datetimeFigureOut">
              <a:rPr lang="en-US" smtClean="0"/>
              <a:t>11/14/2022</a:t>
            </a:fld>
            <a:endParaRPr lang="en-US"/>
          </a:p>
        </p:txBody>
      </p:sp>
      <p:sp>
        <p:nvSpPr>
          <p:cNvPr id="5" name="Footer Placeholder 4"/>
          <p:cNvSpPr>
            <a:spLocks noGrp="1"/>
          </p:cNvSpPr>
          <p:nvPr>
            <p:ph type="ftr" sz="quarter" idx="11"/>
          </p:nvPr>
        </p:nvSpPr>
        <p:spPr/>
        <p:txBody>
          <a:bodyPr/>
          <a:lstStyle/>
          <a:p>
            <a:endParaRPr lang="en-US"/>
          </a:p>
        </p:txBody>
      </p:sp>
      <p:sp>
        <p:nvSpPr>
          <p:cNvPr id="7" name="Slide Number Placeholder 5">
            <a:extLst>
              <a:ext uri="{FF2B5EF4-FFF2-40B4-BE49-F238E27FC236}">
                <a16:creationId xmlns:a16="http://schemas.microsoft.com/office/drawing/2014/main" id="{10B00B66-1DD8-6CEF-8ECF-43ED974D05BE}"/>
              </a:ext>
            </a:extLst>
          </p:cNvPr>
          <p:cNvSpPr>
            <a:spLocks noGrp="1"/>
          </p:cNvSpPr>
          <p:nvPr>
            <p:ph type="sldNum" sz="quarter" idx="12"/>
          </p:nvPr>
        </p:nvSpPr>
        <p:spPr>
          <a:xfrm>
            <a:off x="15550321" y="680297"/>
            <a:ext cx="539750" cy="486833"/>
          </a:xfrm>
        </p:spPr>
        <p:txBody>
          <a:bodyPr/>
          <a:lstStyle>
            <a:lvl1pPr algn="l">
              <a:defRPr/>
            </a:lvl1pPr>
          </a:lstStyle>
          <a:p>
            <a:fld id="{03DFB89B-1973-AD4A-A045-E94CB24D8D75}" type="slidenum">
              <a:rPr lang="en-US" smtClean="0"/>
              <a:pPr/>
              <a:t>‹#›</a:t>
            </a:fld>
            <a:endParaRPr lang="en-US" dirty="0"/>
          </a:p>
        </p:txBody>
      </p:sp>
    </p:spTree>
    <p:extLst>
      <p:ext uri="{BB962C8B-B14F-4D97-AF65-F5344CB8AC3E}">
        <p14:creationId xmlns:p14="http://schemas.microsoft.com/office/powerpoint/2010/main" val="318316865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634337" y="486834"/>
            <a:ext cx="3505542" cy="7749117"/>
          </a:xfrm>
        </p:spPr>
        <p:txBody>
          <a:bodyPr vert="eaVert"/>
          <a:lstStyle/>
          <a:p>
            <a:r>
              <a:rPr lang="en-GB"/>
              <a:t>Click to edit Master title style</a:t>
            </a:r>
            <a:endParaRPr lang="en-US" dirty="0"/>
          </a:p>
        </p:txBody>
      </p:sp>
      <p:sp>
        <p:nvSpPr>
          <p:cNvPr id="3" name="Vertical Text Placeholder 2"/>
          <p:cNvSpPr>
            <a:spLocks noGrp="1"/>
          </p:cNvSpPr>
          <p:nvPr>
            <p:ph type="body" orient="vert" idx="1"/>
          </p:nvPr>
        </p:nvSpPr>
        <p:spPr>
          <a:xfrm>
            <a:off x="1117709" y="486834"/>
            <a:ext cx="10313407" cy="7749117"/>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a:xfrm>
            <a:off x="1117709" y="8475134"/>
            <a:ext cx="3657957" cy="486833"/>
          </a:xfrm>
          <a:prstGeom prst="rect">
            <a:avLst/>
          </a:prstGeom>
        </p:spPr>
        <p:txBody>
          <a:bodyPr/>
          <a:lstStyle/>
          <a:p>
            <a:fld id="{C9125D00-F7C3-3147-8FA7-087DEE8832CD}" type="datetimeFigureOut">
              <a:rPr lang="en-US" smtClean="0"/>
              <a:t>11/14/2022</a:t>
            </a:fld>
            <a:endParaRPr lang="en-US"/>
          </a:p>
        </p:txBody>
      </p:sp>
      <p:sp>
        <p:nvSpPr>
          <p:cNvPr id="5" name="Footer Placeholder 4"/>
          <p:cNvSpPr>
            <a:spLocks noGrp="1"/>
          </p:cNvSpPr>
          <p:nvPr>
            <p:ph type="ftr" sz="quarter" idx="11"/>
          </p:nvPr>
        </p:nvSpPr>
        <p:spPr/>
        <p:txBody>
          <a:bodyPr/>
          <a:lstStyle/>
          <a:p>
            <a:endParaRPr lang="en-US"/>
          </a:p>
        </p:txBody>
      </p:sp>
      <p:sp>
        <p:nvSpPr>
          <p:cNvPr id="7" name="Slide Number Placeholder 5">
            <a:extLst>
              <a:ext uri="{FF2B5EF4-FFF2-40B4-BE49-F238E27FC236}">
                <a16:creationId xmlns:a16="http://schemas.microsoft.com/office/drawing/2014/main" id="{C96A4707-2BE5-C8B2-2A71-D40AE0F1F27C}"/>
              </a:ext>
            </a:extLst>
          </p:cNvPr>
          <p:cNvSpPr>
            <a:spLocks noGrp="1"/>
          </p:cNvSpPr>
          <p:nvPr>
            <p:ph type="sldNum" sz="quarter" idx="12"/>
          </p:nvPr>
        </p:nvSpPr>
        <p:spPr>
          <a:xfrm>
            <a:off x="15550321" y="680297"/>
            <a:ext cx="539750" cy="486833"/>
          </a:xfrm>
        </p:spPr>
        <p:txBody>
          <a:bodyPr/>
          <a:lstStyle>
            <a:lvl1pPr algn="l">
              <a:defRPr/>
            </a:lvl1pPr>
          </a:lstStyle>
          <a:p>
            <a:fld id="{03DFB89B-1973-AD4A-A045-E94CB24D8D75}" type="slidenum">
              <a:rPr lang="en-US" smtClean="0"/>
              <a:pPr/>
              <a:t>‹#›</a:t>
            </a:fld>
            <a:endParaRPr lang="en-US" dirty="0"/>
          </a:p>
        </p:txBody>
      </p:sp>
    </p:spTree>
    <p:extLst>
      <p:ext uri="{BB962C8B-B14F-4D97-AF65-F5344CB8AC3E}">
        <p14:creationId xmlns:p14="http://schemas.microsoft.com/office/powerpoint/2010/main" val="9721388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8_Title and Content">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13331687" y="680297"/>
            <a:ext cx="2275650" cy="486833"/>
          </a:xfrm>
        </p:spPr>
        <p:txBody>
          <a:bodyPr/>
          <a:lstStyle/>
          <a:p>
            <a:r>
              <a:rPr lang="en-US" dirty="0"/>
              <a:t>Innovation and change  |</a:t>
            </a:r>
          </a:p>
        </p:txBody>
      </p:sp>
      <p:sp>
        <p:nvSpPr>
          <p:cNvPr id="6" name="Slide Number Placeholder 5"/>
          <p:cNvSpPr>
            <a:spLocks noGrp="1"/>
          </p:cNvSpPr>
          <p:nvPr>
            <p:ph type="sldNum" sz="quarter" idx="12"/>
          </p:nvPr>
        </p:nvSpPr>
        <p:spPr>
          <a:xfrm>
            <a:off x="15550321" y="680297"/>
            <a:ext cx="539750" cy="486833"/>
          </a:xfrm>
        </p:spPr>
        <p:txBody>
          <a:bodyPr/>
          <a:lstStyle>
            <a:lvl1pPr algn="l">
              <a:defRPr/>
            </a:lvl1pPr>
          </a:lstStyle>
          <a:p>
            <a:fld id="{03DFB89B-1973-AD4A-A045-E94CB24D8D75}" type="slidenum">
              <a:rPr lang="en-US" smtClean="0"/>
              <a:pPr/>
              <a:t>‹#›</a:t>
            </a:fld>
            <a:endParaRPr lang="en-US" dirty="0"/>
          </a:p>
        </p:txBody>
      </p:sp>
      <p:sp>
        <p:nvSpPr>
          <p:cNvPr id="13" name="Title 2">
            <a:extLst>
              <a:ext uri="{FF2B5EF4-FFF2-40B4-BE49-F238E27FC236}">
                <a16:creationId xmlns:a16="http://schemas.microsoft.com/office/drawing/2014/main" id="{A4974198-0EBB-EE33-521E-0EFC317ECDBE}"/>
              </a:ext>
            </a:extLst>
          </p:cNvPr>
          <p:cNvSpPr>
            <a:spLocks noGrp="1"/>
          </p:cNvSpPr>
          <p:nvPr>
            <p:ph type="title"/>
          </p:nvPr>
        </p:nvSpPr>
        <p:spPr>
          <a:xfrm>
            <a:off x="411858" y="1445908"/>
            <a:ext cx="14022170" cy="728133"/>
          </a:xfrm>
        </p:spPr>
        <p:txBody>
          <a:bodyPr/>
          <a:lstStyle/>
          <a:p>
            <a:r>
              <a:rPr lang="en-GB" dirty="0"/>
              <a:t>Emerging technologies and sustainability</a:t>
            </a:r>
            <a:endParaRPr lang="en-US" dirty="0"/>
          </a:p>
        </p:txBody>
      </p:sp>
      <p:pic>
        <p:nvPicPr>
          <p:cNvPr id="3" name="Picture 2">
            <a:extLst>
              <a:ext uri="{FF2B5EF4-FFF2-40B4-BE49-F238E27FC236}">
                <a16:creationId xmlns:a16="http://schemas.microsoft.com/office/drawing/2014/main" id="{7263BD5B-CAA7-55CF-CDCC-AF16E87C0948}"/>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144" y="0"/>
            <a:ext cx="16250444" cy="9148021"/>
          </a:xfrm>
          <a:prstGeom prst="rect">
            <a:avLst/>
          </a:prstGeom>
        </p:spPr>
      </p:pic>
    </p:spTree>
    <p:extLst>
      <p:ext uri="{BB962C8B-B14F-4D97-AF65-F5344CB8AC3E}">
        <p14:creationId xmlns:p14="http://schemas.microsoft.com/office/powerpoint/2010/main" val="195339255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Content">
  <p:cSld name="9_Title and Content">
    <p:bg>
      <p:bgPr>
        <a:blipFill>
          <a:blip r:embed="rId2" cstate="email">
            <a:alphaModFix/>
            <a:extLst>
              <a:ext uri="{28A0092B-C50C-407E-A947-70E740481C1C}">
                <a14:useLocalDpi xmlns:a14="http://schemas.microsoft.com/office/drawing/2010/main"/>
              </a:ext>
            </a:extLst>
          </a:blip>
          <a:stretch>
            <a:fillRect/>
          </a:stretch>
        </a:blipFill>
        <a:effectLst/>
      </p:bgPr>
    </p:bg>
    <p:spTree>
      <p:nvGrpSpPr>
        <p:cNvPr id="1" name="Shape 22"/>
        <p:cNvGrpSpPr/>
        <p:nvPr/>
      </p:nvGrpSpPr>
      <p:grpSpPr>
        <a:xfrm>
          <a:off x="0" y="0"/>
          <a:ext cx="0" cy="0"/>
          <a:chOff x="0" y="0"/>
          <a:chExt cx="0" cy="0"/>
        </a:xfrm>
      </p:grpSpPr>
      <p:sp>
        <p:nvSpPr>
          <p:cNvPr id="23" name="Google Shape;23;p20"/>
          <p:cNvSpPr txBox="1">
            <a:spLocks noGrp="1"/>
          </p:cNvSpPr>
          <p:nvPr>
            <p:ph type="title"/>
          </p:nvPr>
        </p:nvSpPr>
        <p:spPr>
          <a:xfrm>
            <a:off x="411858" y="1445908"/>
            <a:ext cx="14022170" cy="728133"/>
          </a:xfrm>
          <a:prstGeom prst="rect">
            <a:avLst/>
          </a:prstGeom>
          <a:noFill/>
          <a:ln>
            <a:noFill/>
          </a:ln>
        </p:spPr>
        <p:txBody>
          <a:bodyPr spcFirstLastPara="1" wrap="square" lIns="90000" tIns="45700" rIns="91425" bIns="45700" anchor="t"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4" name="Google Shape;24;p20"/>
          <p:cNvSpPr txBox="1">
            <a:spLocks noGrp="1"/>
          </p:cNvSpPr>
          <p:nvPr>
            <p:ph type="body" idx="1"/>
          </p:nvPr>
        </p:nvSpPr>
        <p:spPr>
          <a:xfrm>
            <a:off x="411858" y="2294021"/>
            <a:ext cx="14711979" cy="1007118"/>
          </a:xfrm>
          <a:prstGeom prst="rect">
            <a:avLst/>
          </a:prstGeom>
          <a:noFill/>
          <a:ln>
            <a:noFill/>
          </a:ln>
        </p:spPr>
        <p:txBody>
          <a:bodyPr spcFirstLastPara="1" wrap="square" lIns="90000" tIns="45700" rIns="91425" bIns="45700" anchor="t" anchorCtr="0">
            <a:noAutofit/>
          </a:bodyPr>
          <a:lstStyle>
            <a:lvl1pPr marL="457200" lvl="0" indent="-228600" algn="l">
              <a:lnSpc>
                <a:spcPct val="90000"/>
              </a:lnSpc>
              <a:spcBef>
                <a:spcPts val="1800"/>
              </a:spcBef>
              <a:spcAft>
                <a:spcPts val="0"/>
              </a:spcAft>
              <a:buClr>
                <a:schemeClr val="dk1"/>
              </a:buClr>
              <a:buSzPts val="1800"/>
              <a:buNone/>
              <a:defRPr/>
            </a:lvl1pPr>
            <a:lvl2pPr marL="914400" lvl="1" indent="-228600" algn="l">
              <a:lnSpc>
                <a:spcPct val="90000"/>
              </a:lnSpc>
              <a:spcBef>
                <a:spcPts val="1800"/>
              </a:spcBef>
              <a:spcAft>
                <a:spcPts val="0"/>
              </a:spcAft>
              <a:buClr>
                <a:schemeClr val="dk1"/>
              </a:buClr>
              <a:buSzPts val="1800"/>
              <a:buNone/>
              <a:defRPr/>
            </a:lvl2pPr>
            <a:lvl3pPr marL="1371600" lvl="2" indent="-228600" algn="l">
              <a:lnSpc>
                <a:spcPct val="90000"/>
              </a:lnSpc>
              <a:spcBef>
                <a:spcPts val="1800"/>
              </a:spcBef>
              <a:spcAft>
                <a:spcPts val="0"/>
              </a:spcAft>
              <a:buClr>
                <a:schemeClr val="dk1"/>
              </a:buClr>
              <a:buSzPts val="1800"/>
              <a:buNone/>
              <a:defRPr/>
            </a:lvl3pPr>
            <a:lvl4pPr marL="1828800" lvl="3" indent="-228600" algn="l">
              <a:lnSpc>
                <a:spcPct val="90000"/>
              </a:lnSpc>
              <a:spcBef>
                <a:spcPts val="1800"/>
              </a:spcBef>
              <a:spcAft>
                <a:spcPts val="0"/>
              </a:spcAft>
              <a:buClr>
                <a:schemeClr val="dk1"/>
              </a:buClr>
              <a:buSzPts val="1800"/>
              <a:buNone/>
              <a:defRPr/>
            </a:lvl4pPr>
            <a:lvl5pPr marL="2286000" lvl="4" indent="-228600" algn="l">
              <a:lnSpc>
                <a:spcPct val="90000"/>
              </a:lnSpc>
              <a:spcBef>
                <a:spcPts val="1800"/>
              </a:spcBef>
              <a:spcAft>
                <a:spcPts val="0"/>
              </a:spcAft>
              <a:buClr>
                <a:schemeClr val="dk1"/>
              </a:buClr>
              <a:buSzPts val="18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pic>
        <p:nvPicPr>
          <p:cNvPr id="25" name="Google Shape;25;p20"/>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7144" y="0"/>
            <a:ext cx="16250444" cy="9148021"/>
          </a:xfrm>
          <a:prstGeom prst="rect">
            <a:avLst/>
          </a:prstGeom>
          <a:noFill/>
          <a:ln>
            <a:noFill/>
          </a:ln>
        </p:spPr>
      </p:pic>
    </p:spTree>
    <p:extLst>
      <p:ext uri="{BB962C8B-B14F-4D97-AF65-F5344CB8AC3E}">
        <p14:creationId xmlns:p14="http://schemas.microsoft.com/office/powerpoint/2010/main" val="273242904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10E7AF-1298-7727-ACE8-E99754474DED}"/>
              </a:ext>
            </a:extLst>
          </p:cNvPr>
          <p:cNvSpPr>
            <a:spLocks noGrp="1"/>
          </p:cNvSpPr>
          <p:nvPr>
            <p:ph type="ctrTitle"/>
          </p:nvPr>
        </p:nvSpPr>
        <p:spPr>
          <a:xfrm>
            <a:off x="2032000" y="1497013"/>
            <a:ext cx="12193588" cy="3182937"/>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E5C3538C-AFC8-5EBD-11BC-16A8D87966C2}"/>
              </a:ext>
            </a:extLst>
          </p:cNvPr>
          <p:cNvSpPr>
            <a:spLocks noGrp="1"/>
          </p:cNvSpPr>
          <p:nvPr>
            <p:ph type="subTitle" idx="1"/>
          </p:nvPr>
        </p:nvSpPr>
        <p:spPr>
          <a:xfrm>
            <a:off x="2032000" y="4802188"/>
            <a:ext cx="12193588" cy="220821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DC776375-923B-BBD3-E153-118134ACA230}"/>
              </a:ext>
            </a:extLst>
          </p:cNvPr>
          <p:cNvSpPr>
            <a:spLocks noGrp="1"/>
          </p:cNvSpPr>
          <p:nvPr>
            <p:ph type="dt" sz="half" idx="10"/>
          </p:nvPr>
        </p:nvSpPr>
        <p:spPr/>
        <p:txBody>
          <a:bodyPr/>
          <a:lstStyle/>
          <a:p>
            <a:fld id="{C3A00D54-1420-A344-802B-454F02A2C47C}" type="datetimeFigureOut">
              <a:rPr lang="en-US" smtClean="0"/>
              <a:t>11/14/2022</a:t>
            </a:fld>
            <a:endParaRPr lang="en-US"/>
          </a:p>
        </p:txBody>
      </p:sp>
      <p:sp>
        <p:nvSpPr>
          <p:cNvPr id="5" name="Footer Placeholder 4">
            <a:extLst>
              <a:ext uri="{FF2B5EF4-FFF2-40B4-BE49-F238E27FC236}">
                <a16:creationId xmlns:a16="http://schemas.microsoft.com/office/drawing/2014/main" id="{4A0E00CF-14C1-7BBB-EF95-89DC1BB9F69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5DA2F6D-29F9-58E4-688B-DA1E5E1F8E44}"/>
              </a:ext>
            </a:extLst>
          </p:cNvPr>
          <p:cNvSpPr>
            <a:spLocks noGrp="1"/>
          </p:cNvSpPr>
          <p:nvPr>
            <p:ph type="sldNum" sz="quarter" idx="12"/>
          </p:nvPr>
        </p:nvSpPr>
        <p:spPr/>
        <p:txBody>
          <a:bodyPr/>
          <a:lstStyle/>
          <a:p>
            <a:fld id="{68B447FA-CA2C-5047-A1C4-8C6F1E606A98}" type="slidenum">
              <a:rPr lang="en-US" smtClean="0"/>
              <a:t>‹#›</a:t>
            </a:fld>
            <a:endParaRPr lang="en-US"/>
          </a:p>
        </p:txBody>
      </p:sp>
    </p:spTree>
    <p:extLst>
      <p:ext uri="{BB962C8B-B14F-4D97-AF65-F5344CB8AC3E}">
        <p14:creationId xmlns:p14="http://schemas.microsoft.com/office/powerpoint/2010/main" val="84357253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5DDE5E-C45B-5C30-6A45-E4304B608C3E}"/>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FDB8EEE0-D309-955A-C1A2-73AC06397D0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E10565BB-C942-DE28-7F7E-DC71B0DACB08}"/>
              </a:ext>
            </a:extLst>
          </p:cNvPr>
          <p:cNvSpPr>
            <a:spLocks noGrp="1"/>
          </p:cNvSpPr>
          <p:nvPr>
            <p:ph type="dt" sz="half" idx="10"/>
          </p:nvPr>
        </p:nvSpPr>
        <p:spPr/>
        <p:txBody>
          <a:bodyPr/>
          <a:lstStyle/>
          <a:p>
            <a:fld id="{C3A00D54-1420-A344-802B-454F02A2C47C}" type="datetimeFigureOut">
              <a:rPr lang="en-US" smtClean="0"/>
              <a:t>11/14/2022</a:t>
            </a:fld>
            <a:endParaRPr lang="en-US"/>
          </a:p>
        </p:txBody>
      </p:sp>
      <p:sp>
        <p:nvSpPr>
          <p:cNvPr id="5" name="Footer Placeholder 4">
            <a:extLst>
              <a:ext uri="{FF2B5EF4-FFF2-40B4-BE49-F238E27FC236}">
                <a16:creationId xmlns:a16="http://schemas.microsoft.com/office/drawing/2014/main" id="{95F092E4-D234-612F-BA10-A169AF20A41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1C8E7E5-8A29-4398-2BC8-F95A680CECDC}"/>
              </a:ext>
            </a:extLst>
          </p:cNvPr>
          <p:cNvSpPr>
            <a:spLocks noGrp="1"/>
          </p:cNvSpPr>
          <p:nvPr>
            <p:ph type="sldNum" sz="quarter" idx="12"/>
          </p:nvPr>
        </p:nvSpPr>
        <p:spPr/>
        <p:txBody>
          <a:bodyPr/>
          <a:lstStyle/>
          <a:p>
            <a:fld id="{68B447FA-CA2C-5047-A1C4-8C6F1E606A98}" type="slidenum">
              <a:rPr lang="en-US" smtClean="0"/>
              <a:t>‹#›</a:t>
            </a:fld>
            <a:endParaRPr lang="en-US"/>
          </a:p>
        </p:txBody>
      </p:sp>
    </p:spTree>
    <p:extLst>
      <p:ext uri="{BB962C8B-B14F-4D97-AF65-F5344CB8AC3E}">
        <p14:creationId xmlns:p14="http://schemas.microsoft.com/office/powerpoint/2010/main" val="395807662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4DDCE4-9E53-3D0E-ABE4-43F7B0A47DA6}"/>
              </a:ext>
            </a:extLst>
          </p:cNvPr>
          <p:cNvSpPr>
            <a:spLocks noGrp="1"/>
          </p:cNvSpPr>
          <p:nvPr>
            <p:ph type="title"/>
          </p:nvPr>
        </p:nvSpPr>
        <p:spPr>
          <a:xfrm>
            <a:off x="1109663" y="2279650"/>
            <a:ext cx="14022387" cy="3803650"/>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4E32D0B7-62BC-25D8-E753-B55CC7E2A468}"/>
              </a:ext>
            </a:extLst>
          </p:cNvPr>
          <p:cNvSpPr>
            <a:spLocks noGrp="1"/>
          </p:cNvSpPr>
          <p:nvPr>
            <p:ph type="body" idx="1"/>
          </p:nvPr>
        </p:nvSpPr>
        <p:spPr>
          <a:xfrm>
            <a:off x="1109663" y="6119813"/>
            <a:ext cx="14022387" cy="2000250"/>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6559E874-F06A-1983-AA94-18929772B002}"/>
              </a:ext>
            </a:extLst>
          </p:cNvPr>
          <p:cNvSpPr>
            <a:spLocks noGrp="1"/>
          </p:cNvSpPr>
          <p:nvPr>
            <p:ph type="dt" sz="half" idx="10"/>
          </p:nvPr>
        </p:nvSpPr>
        <p:spPr/>
        <p:txBody>
          <a:bodyPr/>
          <a:lstStyle/>
          <a:p>
            <a:fld id="{C3A00D54-1420-A344-802B-454F02A2C47C}" type="datetimeFigureOut">
              <a:rPr lang="en-US" smtClean="0"/>
              <a:t>11/14/2022</a:t>
            </a:fld>
            <a:endParaRPr lang="en-US"/>
          </a:p>
        </p:txBody>
      </p:sp>
      <p:sp>
        <p:nvSpPr>
          <p:cNvPr id="5" name="Footer Placeholder 4">
            <a:extLst>
              <a:ext uri="{FF2B5EF4-FFF2-40B4-BE49-F238E27FC236}">
                <a16:creationId xmlns:a16="http://schemas.microsoft.com/office/drawing/2014/main" id="{7D833F51-1C52-585D-9E48-E72550D681D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145DE76-BA89-D917-8C76-6EC3C4DDF2BE}"/>
              </a:ext>
            </a:extLst>
          </p:cNvPr>
          <p:cNvSpPr>
            <a:spLocks noGrp="1"/>
          </p:cNvSpPr>
          <p:nvPr>
            <p:ph type="sldNum" sz="quarter" idx="12"/>
          </p:nvPr>
        </p:nvSpPr>
        <p:spPr/>
        <p:txBody>
          <a:bodyPr/>
          <a:lstStyle/>
          <a:p>
            <a:fld id="{68B447FA-CA2C-5047-A1C4-8C6F1E606A98}" type="slidenum">
              <a:rPr lang="en-US" smtClean="0"/>
              <a:t>‹#›</a:t>
            </a:fld>
            <a:endParaRPr lang="en-US"/>
          </a:p>
        </p:txBody>
      </p:sp>
    </p:spTree>
    <p:extLst>
      <p:ext uri="{BB962C8B-B14F-4D97-AF65-F5344CB8AC3E}">
        <p14:creationId xmlns:p14="http://schemas.microsoft.com/office/powerpoint/2010/main" val="103488089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4A7FD9-51D9-BAF0-C0F2-28586B5F7997}"/>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3B716B93-5B89-C74D-27E7-FA600F4303E5}"/>
              </a:ext>
            </a:extLst>
          </p:cNvPr>
          <p:cNvSpPr>
            <a:spLocks noGrp="1"/>
          </p:cNvSpPr>
          <p:nvPr>
            <p:ph sz="half" idx="1"/>
          </p:nvPr>
        </p:nvSpPr>
        <p:spPr>
          <a:xfrm>
            <a:off x="1117600" y="2433638"/>
            <a:ext cx="6934200" cy="580231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CCA3582A-6D7F-FB3C-37BF-9033C5E0A58F}"/>
              </a:ext>
            </a:extLst>
          </p:cNvPr>
          <p:cNvSpPr>
            <a:spLocks noGrp="1"/>
          </p:cNvSpPr>
          <p:nvPr>
            <p:ph sz="half" idx="2"/>
          </p:nvPr>
        </p:nvSpPr>
        <p:spPr>
          <a:xfrm>
            <a:off x="8204200" y="2433638"/>
            <a:ext cx="6935788" cy="580231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58E8699B-214C-4B7C-CCEE-C96EC858C376}"/>
              </a:ext>
            </a:extLst>
          </p:cNvPr>
          <p:cNvSpPr>
            <a:spLocks noGrp="1"/>
          </p:cNvSpPr>
          <p:nvPr>
            <p:ph type="dt" sz="half" idx="10"/>
          </p:nvPr>
        </p:nvSpPr>
        <p:spPr/>
        <p:txBody>
          <a:bodyPr/>
          <a:lstStyle/>
          <a:p>
            <a:fld id="{C3A00D54-1420-A344-802B-454F02A2C47C}" type="datetimeFigureOut">
              <a:rPr lang="en-US" smtClean="0"/>
              <a:t>11/14/2022</a:t>
            </a:fld>
            <a:endParaRPr lang="en-US"/>
          </a:p>
        </p:txBody>
      </p:sp>
      <p:sp>
        <p:nvSpPr>
          <p:cNvPr id="6" name="Footer Placeholder 5">
            <a:extLst>
              <a:ext uri="{FF2B5EF4-FFF2-40B4-BE49-F238E27FC236}">
                <a16:creationId xmlns:a16="http://schemas.microsoft.com/office/drawing/2014/main" id="{5DE7A2D2-7D61-7D92-EB9D-B60FB6870F2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F3A09E8-EB0B-2C43-3A09-3EC3DD8FC101}"/>
              </a:ext>
            </a:extLst>
          </p:cNvPr>
          <p:cNvSpPr>
            <a:spLocks noGrp="1"/>
          </p:cNvSpPr>
          <p:nvPr>
            <p:ph type="sldNum" sz="quarter" idx="12"/>
          </p:nvPr>
        </p:nvSpPr>
        <p:spPr/>
        <p:txBody>
          <a:bodyPr/>
          <a:lstStyle/>
          <a:p>
            <a:fld id="{68B447FA-CA2C-5047-A1C4-8C6F1E606A98}" type="slidenum">
              <a:rPr lang="en-US" smtClean="0"/>
              <a:t>‹#›</a:t>
            </a:fld>
            <a:endParaRPr lang="en-US"/>
          </a:p>
        </p:txBody>
      </p:sp>
    </p:spTree>
    <p:extLst>
      <p:ext uri="{BB962C8B-B14F-4D97-AF65-F5344CB8AC3E}">
        <p14:creationId xmlns:p14="http://schemas.microsoft.com/office/powerpoint/2010/main" val="167183396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CD4DB3-EC2F-E6B6-EE9A-FD909C982794}"/>
              </a:ext>
            </a:extLst>
          </p:cNvPr>
          <p:cNvSpPr>
            <a:spLocks noGrp="1"/>
          </p:cNvSpPr>
          <p:nvPr>
            <p:ph type="title"/>
          </p:nvPr>
        </p:nvSpPr>
        <p:spPr>
          <a:xfrm>
            <a:off x="1119188" y="487363"/>
            <a:ext cx="14022387" cy="1766887"/>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CB017415-E951-C3DD-5354-9C1EDDB69D57}"/>
              </a:ext>
            </a:extLst>
          </p:cNvPr>
          <p:cNvSpPr>
            <a:spLocks noGrp="1"/>
          </p:cNvSpPr>
          <p:nvPr>
            <p:ph type="body" idx="1"/>
          </p:nvPr>
        </p:nvSpPr>
        <p:spPr>
          <a:xfrm>
            <a:off x="1119188" y="2241550"/>
            <a:ext cx="6878637" cy="109855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F2ED3CBA-356F-E158-0AD7-60F9E83D5E88}"/>
              </a:ext>
            </a:extLst>
          </p:cNvPr>
          <p:cNvSpPr>
            <a:spLocks noGrp="1"/>
          </p:cNvSpPr>
          <p:nvPr>
            <p:ph sz="half" idx="2"/>
          </p:nvPr>
        </p:nvSpPr>
        <p:spPr>
          <a:xfrm>
            <a:off x="1119188" y="3340100"/>
            <a:ext cx="6878637" cy="4913313"/>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BA2B1AE9-3872-A94E-DC03-AF73431A8588}"/>
              </a:ext>
            </a:extLst>
          </p:cNvPr>
          <p:cNvSpPr>
            <a:spLocks noGrp="1"/>
          </p:cNvSpPr>
          <p:nvPr>
            <p:ph type="body" sz="quarter" idx="3"/>
          </p:nvPr>
        </p:nvSpPr>
        <p:spPr>
          <a:xfrm>
            <a:off x="8231188" y="2241550"/>
            <a:ext cx="6910387" cy="109855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5910338B-F176-8BCC-08F1-84D9BEF16245}"/>
              </a:ext>
            </a:extLst>
          </p:cNvPr>
          <p:cNvSpPr>
            <a:spLocks noGrp="1"/>
          </p:cNvSpPr>
          <p:nvPr>
            <p:ph sz="quarter" idx="4"/>
          </p:nvPr>
        </p:nvSpPr>
        <p:spPr>
          <a:xfrm>
            <a:off x="8231188" y="3340100"/>
            <a:ext cx="6910387" cy="4913313"/>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B9A93E13-F64D-36C2-3A96-1ED31CF8B466}"/>
              </a:ext>
            </a:extLst>
          </p:cNvPr>
          <p:cNvSpPr>
            <a:spLocks noGrp="1"/>
          </p:cNvSpPr>
          <p:nvPr>
            <p:ph type="dt" sz="half" idx="10"/>
          </p:nvPr>
        </p:nvSpPr>
        <p:spPr/>
        <p:txBody>
          <a:bodyPr/>
          <a:lstStyle/>
          <a:p>
            <a:fld id="{C3A00D54-1420-A344-802B-454F02A2C47C}" type="datetimeFigureOut">
              <a:rPr lang="en-US" smtClean="0"/>
              <a:t>11/14/2022</a:t>
            </a:fld>
            <a:endParaRPr lang="en-US"/>
          </a:p>
        </p:txBody>
      </p:sp>
      <p:sp>
        <p:nvSpPr>
          <p:cNvPr id="8" name="Footer Placeholder 7">
            <a:extLst>
              <a:ext uri="{FF2B5EF4-FFF2-40B4-BE49-F238E27FC236}">
                <a16:creationId xmlns:a16="http://schemas.microsoft.com/office/drawing/2014/main" id="{B0F52879-7EA7-8A4D-0771-D831123A218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0007BAE-3DE4-ED1A-E0F7-5F2618883178}"/>
              </a:ext>
            </a:extLst>
          </p:cNvPr>
          <p:cNvSpPr>
            <a:spLocks noGrp="1"/>
          </p:cNvSpPr>
          <p:nvPr>
            <p:ph type="sldNum" sz="quarter" idx="12"/>
          </p:nvPr>
        </p:nvSpPr>
        <p:spPr/>
        <p:txBody>
          <a:bodyPr/>
          <a:lstStyle/>
          <a:p>
            <a:fld id="{68B447FA-CA2C-5047-A1C4-8C6F1E606A98}" type="slidenum">
              <a:rPr lang="en-US" smtClean="0"/>
              <a:t>‹#›</a:t>
            </a:fld>
            <a:endParaRPr lang="en-US"/>
          </a:p>
        </p:txBody>
      </p:sp>
    </p:spTree>
    <p:extLst>
      <p:ext uri="{BB962C8B-B14F-4D97-AF65-F5344CB8AC3E}">
        <p14:creationId xmlns:p14="http://schemas.microsoft.com/office/powerpoint/2010/main" val="334096744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B223EC-3D03-CF8B-25B2-0F8F04EF507A}"/>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A6C38345-49FA-D206-376F-8336C4478B18}"/>
              </a:ext>
            </a:extLst>
          </p:cNvPr>
          <p:cNvSpPr>
            <a:spLocks noGrp="1"/>
          </p:cNvSpPr>
          <p:nvPr>
            <p:ph type="dt" sz="half" idx="10"/>
          </p:nvPr>
        </p:nvSpPr>
        <p:spPr/>
        <p:txBody>
          <a:bodyPr/>
          <a:lstStyle/>
          <a:p>
            <a:fld id="{C3A00D54-1420-A344-802B-454F02A2C47C}" type="datetimeFigureOut">
              <a:rPr lang="en-US" smtClean="0"/>
              <a:t>11/14/2022</a:t>
            </a:fld>
            <a:endParaRPr lang="en-US"/>
          </a:p>
        </p:txBody>
      </p:sp>
      <p:sp>
        <p:nvSpPr>
          <p:cNvPr id="4" name="Footer Placeholder 3">
            <a:extLst>
              <a:ext uri="{FF2B5EF4-FFF2-40B4-BE49-F238E27FC236}">
                <a16:creationId xmlns:a16="http://schemas.microsoft.com/office/drawing/2014/main" id="{7FF94E86-B911-1A51-8ED6-9A3FB2DCBDC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8430EBE-6A9A-1136-869D-A9B28C0B2BD0}"/>
              </a:ext>
            </a:extLst>
          </p:cNvPr>
          <p:cNvSpPr>
            <a:spLocks noGrp="1"/>
          </p:cNvSpPr>
          <p:nvPr>
            <p:ph type="sldNum" sz="quarter" idx="12"/>
          </p:nvPr>
        </p:nvSpPr>
        <p:spPr/>
        <p:txBody>
          <a:bodyPr/>
          <a:lstStyle/>
          <a:p>
            <a:fld id="{68B447FA-CA2C-5047-A1C4-8C6F1E606A98}" type="slidenum">
              <a:rPr lang="en-US" smtClean="0"/>
              <a:t>‹#›</a:t>
            </a:fld>
            <a:endParaRPr lang="en-US"/>
          </a:p>
        </p:txBody>
      </p:sp>
    </p:spTree>
    <p:extLst>
      <p:ext uri="{BB962C8B-B14F-4D97-AF65-F5344CB8AC3E}">
        <p14:creationId xmlns:p14="http://schemas.microsoft.com/office/powerpoint/2010/main" val="25617051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ADAEDF4-CC12-6366-19BD-F5153360B412}"/>
              </a:ext>
            </a:extLst>
          </p:cNvPr>
          <p:cNvSpPr>
            <a:spLocks noGrp="1"/>
          </p:cNvSpPr>
          <p:nvPr>
            <p:ph type="dt" sz="half" idx="10"/>
          </p:nvPr>
        </p:nvSpPr>
        <p:spPr/>
        <p:txBody>
          <a:bodyPr/>
          <a:lstStyle/>
          <a:p>
            <a:fld id="{C3A00D54-1420-A344-802B-454F02A2C47C}" type="datetimeFigureOut">
              <a:rPr lang="en-US" smtClean="0"/>
              <a:t>11/14/2022</a:t>
            </a:fld>
            <a:endParaRPr lang="en-US"/>
          </a:p>
        </p:txBody>
      </p:sp>
      <p:sp>
        <p:nvSpPr>
          <p:cNvPr id="3" name="Footer Placeholder 2">
            <a:extLst>
              <a:ext uri="{FF2B5EF4-FFF2-40B4-BE49-F238E27FC236}">
                <a16:creationId xmlns:a16="http://schemas.microsoft.com/office/drawing/2014/main" id="{F8487247-20BD-F2F2-2ACE-89066446B79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03232FB-794A-B6BF-A102-244B81454201}"/>
              </a:ext>
            </a:extLst>
          </p:cNvPr>
          <p:cNvSpPr>
            <a:spLocks noGrp="1"/>
          </p:cNvSpPr>
          <p:nvPr>
            <p:ph type="sldNum" sz="quarter" idx="12"/>
          </p:nvPr>
        </p:nvSpPr>
        <p:spPr/>
        <p:txBody>
          <a:bodyPr/>
          <a:lstStyle/>
          <a:p>
            <a:fld id="{68B447FA-CA2C-5047-A1C4-8C6F1E606A98}" type="slidenum">
              <a:rPr lang="en-US" smtClean="0"/>
              <a:t>‹#›</a:t>
            </a:fld>
            <a:endParaRPr lang="en-US"/>
          </a:p>
        </p:txBody>
      </p:sp>
    </p:spTree>
    <p:extLst>
      <p:ext uri="{BB962C8B-B14F-4D97-AF65-F5344CB8AC3E}">
        <p14:creationId xmlns:p14="http://schemas.microsoft.com/office/powerpoint/2010/main" val="294172296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82F5D7-CE14-1190-9C40-B0D58B16E5BD}"/>
              </a:ext>
            </a:extLst>
          </p:cNvPr>
          <p:cNvSpPr>
            <a:spLocks noGrp="1"/>
          </p:cNvSpPr>
          <p:nvPr>
            <p:ph type="title"/>
          </p:nvPr>
        </p:nvSpPr>
        <p:spPr>
          <a:xfrm>
            <a:off x="1119188" y="609600"/>
            <a:ext cx="5243512" cy="21336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89B5DCF1-149D-1397-4AE2-79753993E162}"/>
              </a:ext>
            </a:extLst>
          </p:cNvPr>
          <p:cNvSpPr>
            <a:spLocks noGrp="1"/>
          </p:cNvSpPr>
          <p:nvPr>
            <p:ph idx="1"/>
          </p:nvPr>
        </p:nvSpPr>
        <p:spPr>
          <a:xfrm>
            <a:off x="6911975" y="1316038"/>
            <a:ext cx="8229600" cy="64992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F9C21F2E-2368-A669-7865-55328BB5A830}"/>
              </a:ext>
            </a:extLst>
          </p:cNvPr>
          <p:cNvSpPr>
            <a:spLocks noGrp="1"/>
          </p:cNvSpPr>
          <p:nvPr>
            <p:ph type="body" sz="half" idx="2"/>
          </p:nvPr>
        </p:nvSpPr>
        <p:spPr>
          <a:xfrm>
            <a:off x="1119188" y="2743200"/>
            <a:ext cx="5243512" cy="508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FE28698E-A303-1C62-24C9-BCFBA3A61AC2}"/>
              </a:ext>
            </a:extLst>
          </p:cNvPr>
          <p:cNvSpPr>
            <a:spLocks noGrp="1"/>
          </p:cNvSpPr>
          <p:nvPr>
            <p:ph type="dt" sz="half" idx="10"/>
          </p:nvPr>
        </p:nvSpPr>
        <p:spPr/>
        <p:txBody>
          <a:bodyPr/>
          <a:lstStyle/>
          <a:p>
            <a:fld id="{C3A00D54-1420-A344-802B-454F02A2C47C}" type="datetimeFigureOut">
              <a:rPr lang="en-US" smtClean="0"/>
              <a:t>11/14/2022</a:t>
            </a:fld>
            <a:endParaRPr lang="en-US"/>
          </a:p>
        </p:txBody>
      </p:sp>
      <p:sp>
        <p:nvSpPr>
          <p:cNvPr id="6" name="Footer Placeholder 5">
            <a:extLst>
              <a:ext uri="{FF2B5EF4-FFF2-40B4-BE49-F238E27FC236}">
                <a16:creationId xmlns:a16="http://schemas.microsoft.com/office/drawing/2014/main" id="{EE74E394-455F-E7D2-38AE-F74D8C01DDF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EED742C-F47E-571B-F815-9DCB386A8281}"/>
              </a:ext>
            </a:extLst>
          </p:cNvPr>
          <p:cNvSpPr>
            <a:spLocks noGrp="1"/>
          </p:cNvSpPr>
          <p:nvPr>
            <p:ph type="sldNum" sz="quarter" idx="12"/>
          </p:nvPr>
        </p:nvSpPr>
        <p:spPr/>
        <p:txBody>
          <a:bodyPr/>
          <a:lstStyle/>
          <a:p>
            <a:fld id="{68B447FA-CA2C-5047-A1C4-8C6F1E606A98}" type="slidenum">
              <a:rPr lang="en-US" smtClean="0"/>
              <a:t>‹#›</a:t>
            </a:fld>
            <a:endParaRPr lang="en-US"/>
          </a:p>
        </p:txBody>
      </p:sp>
    </p:spTree>
    <p:extLst>
      <p:ext uri="{BB962C8B-B14F-4D97-AF65-F5344CB8AC3E}">
        <p14:creationId xmlns:p14="http://schemas.microsoft.com/office/powerpoint/2010/main" val="252434325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90F609-6681-721D-3E31-E1E5DF6546D0}"/>
              </a:ext>
            </a:extLst>
          </p:cNvPr>
          <p:cNvSpPr>
            <a:spLocks noGrp="1"/>
          </p:cNvSpPr>
          <p:nvPr>
            <p:ph type="title"/>
          </p:nvPr>
        </p:nvSpPr>
        <p:spPr>
          <a:xfrm>
            <a:off x="1119188" y="609600"/>
            <a:ext cx="5243512" cy="21336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70C206B6-A955-0212-79CC-0D5E818E7823}"/>
              </a:ext>
            </a:extLst>
          </p:cNvPr>
          <p:cNvSpPr>
            <a:spLocks noGrp="1"/>
          </p:cNvSpPr>
          <p:nvPr>
            <p:ph type="pic" idx="1"/>
          </p:nvPr>
        </p:nvSpPr>
        <p:spPr>
          <a:xfrm>
            <a:off x="6911975" y="1316038"/>
            <a:ext cx="8229600" cy="64992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C63F044-88B5-B57F-A0EF-74620A239A39}"/>
              </a:ext>
            </a:extLst>
          </p:cNvPr>
          <p:cNvSpPr>
            <a:spLocks noGrp="1"/>
          </p:cNvSpPr>
          <p:nvPr>
            <p:ph type="body" sz="half" idx="2"/>
          </p:nvPr>
        </p:nvSpPr>
        <p:spPr>
          <a:xfrm>
            <a:off x="1119188" y="2743200"/>
            <a:ext cx="5243512" cy="508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5EC01B92-F52E-E434-142B-9C5E635F8954}"/>
              </a:ext>
            </a:extLst>
          </p:cNvPr>
          <p:cNvSpPr>
            <a:spLocks noGrp="1"/>
          </p:cNvSpPr>
          <p:nvPr>
            <p:ph type="dt" sz="half" idx="10"/>
          </p:nvPr>
        </p:nvSpPr>
        <p:spPr/>
        <p:txBody>
          <a:bodyPr/>
          <a:lstStyle/>
          <a:p>
            <a:fld id="{C3A00D54-1420-A344-802B-454F02A2C47C}" type="datetimeFigureOut">
              <a:rPr lang="en-US" smtClean="0"/>
              <a:t>11/14/2022</a:t>
            </a:fld>
            <a:endParaRPr lang="en-US"/>
          </a:p>
        </p:txBody>
      </p:sp>
      <p:sp>
        <p:nvSpPr>
          <p:cNvPr id="6" name="Footer Placeholder 5">
            <a:extLst>
              <a:ext uri="{FF2B5EF4-FFF2-40B4-BE49-F238E27FC236}">
                <a16:creationId xmlns:a16="http://schemas.microsoft.com/office/drawing/2014/main" id="{71A6C34E-58D4-BDF1-1034-CD6B8D60C38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0FD075D-A7FD-5C52-2EBD-4507B78E68EB}"/>
              </a:ext>
            </a:extLst>
          </p:cNvPr>
          <p:cNvSpPr>
            <a:spLocks noGrp="1"/>
          </p:cNvSpPr>
          <p:nvPr>
            <p:ph type="sldNum" sz="quarter" idx="12"/>
          </p:nvPr>
        </p:nvSpPr>
        <p:spPr/>
        <p:txBody>
          <a:bodyPr/>
          <a:lstStyle/>
          <a:p>
            <a:fld id="{68B447FA-CA2C-5047-A1C4-8C6F1E606A98}" type="slidenum">
              <a:rPr lang="en-US" smtClean="0"/>
              <a:t>‹#›</a:t>
            </a:fld>
            <a:endParaRPr lang="en-US"/>
          </a:p>
        </p:txBody>
      </p:sp>
    </p:spTree>
    <p:extLst>
      <p:ext uri="{BB962C8B-B14F-4D97-AF65-F5344CB8AC3E}">
        <p14:creationId xmlns:p14="http://schemas.microsoft.com/office/powerpoint/2010/main" val="26881324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Title and Content">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13331687" y="680297"/>
            <a:ext cx="2275650" cy="486833"/>
          </a:xfrm>
        </p:spPr>
        <p:txBody>
          <a:bodyPr/>
          <a:lstStyle/>
          <a:p>
            <a:r>
              <a:rPr lang="en-US" dirty="0"/>
              <a:t>Innovation and change  |</a:t>
            </a:r>
          </a:p>
        </p:txBody>
      </p:sp>
      <p:sp>
        <p:nvSpPr>
          <p:cNvPr id="6" name="Slide Number Placeholder 5"/>
          <p:cNvSpPr>
            <a:spLocks noGrp="1"/>
          </p:cNvSpPr>
          <p:nvPr>
            <p:ph type="sldNum" sz="quarter" idx="12"/>
          </p:nvPr>
        </p:nvSpPr>
        <p:spPr>
          <a:xfrm>
            <a:off x="15550321" y="680297"/>
            <a:ext cx="539750" cy="486833"/>
          </a:xfrm>
        </p:spPr>
        <p:txBody>
          <a:bodyPr/>
          <a:lstStyle>
            <a:lvl1pPr algn="l">
              <a:defRPr/>
            </a:lvl1pPr>
          </a:lstStyle>
          <a:p>
            <a:fld id="{03DFB89B-1973-AD4A-A045-E94CB24D8D75}" type="slidenum">
              <a:rPr lang="en-US" smtClean="0"/>
              <a:pPr/>
              <a:t>‹#›</a:t>
            </a:fld>
            <a:endParaRPr lang="en-US" dirty="0"/>
          </a:p>
        </p:txBody>
      </p:sp>
      <p:sp>
        <p:nvSpPr>
          <p:cNvPr id="13" name="Title 2">
            <a:extLst>
              <a:ext uri="{FF2B5EF4-FFF2-40B4-BE49-F238E27FC236}">
                <a16:creationId xmlns:a16="http://schemas.microsoft.com/office/drawing/2014/main" id="{A4974198-0EBB-EE33-521E-0EFC317ECDBE}"/>
              </a:ext>
            </a:extLst>
          </p:cNvPr>
          <p:cNvSpPr>
            <a:spLocks noGrp="1"/>
          </p:cNvSpPr>
          <p:nvPr>
            <p:ph type="title"/>
          </p:nvPr>
        </p:nvSpPr>
        <p:spPr>
          <a:xfrm>
            <a:off x="411858" y="1445908"/>
            <a:ext cx="14022170" cy="728133"/>
          </a:xfrm>
        </p:spPr>
        <p:txBody>
          <a:bodyPr/>
          <a:lstStyle/>
          <a:p>
            <a:r>
              <a:rPr lang="en-GB" dirty="0"/>
              <a:t>Emerging technologies and sustainability</a:t>
            </a:r>
            <a:endParaRPr lang="en-US" dirty="0"/>
          </a:p>
        </p:txBody>
      </p:sp>
      <p:pic>
        <p:nvPicPr>
          <p:cNvPr id="8" name="Picture 7">
            <a:extLst>
              <a:ext uri="{FF2B5EF4-FFF2-40B4-BE49-F238E27FC236}">
                <a16:creationId xmlns:a16="http://schemas.microsoft.com/office/drawing/2014/main" id="{D472FE23-9465-85A3-5362-65D499DC5389}"/>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0"/>
            <a:ext cx="16257588" cy="9152043"/>
          </a:xfrm>
          <a:prstGeom prst="rect">
            <a:avLst/>
          </a:prstGeom>
        </p:spPr>
      </p:pic>
    </p:spTree>
    <p:extLst>
      <p:ext uri="{BB962C8B-B14F-4D97-AF65-F5344CB8AC3E}">
        <p14:creationId xmlns:p14="http://schemas.microsoft.com/office/powerpoint/2010/main" val="249744043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3721FC-87BF-322E-F210-5E271697F989}"/>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5ACEB477-5352-DFFD-8BF7-5A295E56E407}"/>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51F82981-B35A-8C7E-929D-1B8C396C2C76}"/>
              </a:ext>
            </a:extLst>
          </p:cNvPr>
          <p:cNvSpPr>
            <a:spLocks noGrp="1"/>
          </p:cNvSpPr>
          <p:nvPr>
            <p:ph type="dt" sz="half" idx="10"/>
          </p:nvPr>
        </p:nvSpPr>
        <p:spPr/>
        <p:txBody>
          <a:bodyPr/>
          <a:lstStyle/>
          <a:p>
            <a:fld id="{C3A00D54-1420-A344-802B-454F02A2C47C}" type="datetimeFigureOut">
              <a:rPr lang="en-US" smtClean="0"/>
              <a:t>11/14/2022</a:t>
            </a:fld>
            <a:endParaRPr lang="en-US"/>
          </a:p>
        </p:txBody>
      </p:sp>
      <p:sp>
        <p:nvSpPr>
          <p:cNvPr id="5" name="Footer Placeholder 4">
            <a:extLst>
              <a:ext uri="{FF2B5EF4-FFF2-40B4-BE49-F238E27FC236}">
                <a16:creationId xmlns:a16="http://schemas.microsoft.com/office/drawing/2014/main" id="{E9706713-91B2-DD05-FF88-DCD6AC4BC8D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4A7E8C2-3ADA-3F0B-6C00-A1074B046605}"/>
              </a:ext>
            </a:extLst>
          </p:cNvPr>
          <p:cNvSpPr>
            <a:spLocks noGrp="1"/>
          </p:cNvSpPr>
          <p:nvPr>
            <p:ph type="sldNum" sz="quarter" idx="12"/>
          </p:nvPr>
        </p:nvSpPr>
        <p:spPr/>
        <p:txBody>
          <a:bodyPr/>
          <a:lstStyle/>
          <a:p>
            <a:fld id="{68B447FA-CA2C-5047-A1C4-8C6F1E606A98}" type="slidenum">
              <a:rPr lang="en-US" smtClean="0"/>
              <a:t>‹#›</a:t>
            </a:fld>
            <a:endParaRPr lang="en-US"/>
          </a:p>
        </p:txBody>
      </p:sp>
    </p:spTree>
    <p:extLst>
      <p:ext uri="{BB962C8B-B14F-4D97-AF65-F5344CB8AC3E}">
        <p14:creationId xmlns:p14="http://schemas.microsoft.com/office/powerpoint/2010/main" val="422566238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9D7E1A5-B155-5530-5566-2725C4600AC4}"/>
              </a:ext>
            </a:extLst>
          </p:cNvPr>
          <p:cNvSpPr>
            <a:spLocks noGrp="1"/>
          </p:cNvSpPr>
          <p:nvPr>
            <p:ph type="title" orient="vert"/>
          </p:nvPr>
        </p:nvSpPr>
        <p:spPr>
          <a:xfrm>
            <a:off x="11634788" y="487363"/>
            <a:ext cx="3505200" cy="7748587"/>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0E211CE1-9D16-1B7D-B0EF-2E71FE88CB4F}"/>
              </a:ext>
            </a:extLst>
          </p:cNvPr>
          <p:cNvSpPr>
            <a:spLocks noGrp="1"/>
          </p:cNvSpPr>
          <p:nvPr>
            <p:ph type="body" orient="vert" idx="1"/>
          </p:nvPr>
        </p:nvSpPr>
        <p:spPr>
          <a:xfrm>
            <a:off x="1117600" y="487363"/>
            <a:ext cx="10364788" cy="7748587"/>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19491EC2-326F-55D4-2B63-36C1989BFADD}"/>
              </a:ext>
            </a:extLst>
          </p:cNvPr>
          <p:cNvSpPr>
            <a:spLocks noGrp="1"/>
          </p:cNvSpPr>
          <p:nvPr>
            <p:ph type="dt" sz="half" idx="10"/>
          </p:nvPr>
        </p:nvSpPr>
        <p:spPr/>
        <p:txBody>
          <a:bodyPr/>
          <a:lstStyle/>
          <a:p>
            <a:fld id="{C3A00D54-1420-A344-802B-454F02A2C47C}" type="datetimeFigureOut">
              <a:rPr lang="en-US" smtClean="0"/>
              <a:t>11/14/2022</a:t>
            </a:fld>
            <a:endParaRPr lang="en-US"/>
          </a:p>
        </p:txBody>
      </p:sp>
      <p:sp>
        <p:nvSpPr>
          <p:cNvPr id="5" name="Footer Placeholder 4">
            <a:extLst>
              <a:ext uri="{FF2B5EF4-FFF2-40B4-BE49-F238E27FC236}">
                <a16:creationId xmlns:a16="http://schemas.microsoft.com/office/drawing/2014/main" id="{3E10E72D-18C5-AB2B-33AF-2ACC42CB127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00D443B-C039-58BC-84EC-F2E60B094E20}"/>
              </a:ext>
            </a:extLst>
          </p:cNvPr>
          <p:cNvSpPr>
            <a:spLocks noGrp="1"/>
          </p:cNvSpPr>
          <p:nvPr>
            <p:ph type="sldNum" sz="quarter" idx="12"/>
          </p:nvPr>
        </p:nvSpPr>
        <p:spPr/>
        <p:txBody>
          <a:bodyPr/>
          <a:lstStyle/>
          <a:p>
            <a:fld id="{68B447FA-CA2C-5047-A1C4-8C6F1E606A98}" type="slidenum">
              <a:rPr lang="en-US" smtClean="0"/>
              <a:t>‹#›</a:t>
            </a:fld>
            <a:endParaRPr lang="en-US"/>
          </a:p>
        </p:txBody>
      </p:sp>
    </p:spTree>
    <p:extLst>
      <p:ext uri="{BB962C8B-B14F-4D97-AF65-F5344CB8AC3E}">
        <p14:creationId xmlns:p14="http://schemas.microsoft.com/office/powerpoint/2010/main" val="738923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9_Title and Content">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13331687" y="680297"/>
            <a:ext cx="2275650" cy="486833"/>
          </a:xfrm>
        </p:spPr>
        <p:txBody>
          <a:bodyPr/>
          <a:lstStyle/>
          <a:p>
            <a:r>
              <a:rPr lang="en-US" dirty="0"/>
              <a:t>Innovation and change  |</a:t>
            </a:r>
          </a:p>
        </p:txBody>
      </p:sp>
      <p:sp>
        <p:nvSpPr>
          <p:cNvPr id="6" name="Slide Number Placeholder 5"/>
          <p:cNvSpPr>
            <a:spLocks noGrp="1"/>
          </p:cNvSpPr>
          <p:nvPr>
            <p:ph type="sldNum" sz="quarter" idx="12"/>
          </p:nvPr>
        </p:nvSpPr>
        <p:spPr>
          <a:xfrm>
            <a:off x="15550321" y="680297"/>
            <a:ext cx="539750" cy="486833"/>
          </a:xfrm>
        </p:spPr>
        <p:txBody>
          <a:bodyPr/>
          <a:lstStyle>
            <a:lvl1pPr algn="l">
              <a:defRPr/>
            </a:lvl1pPr>
          </a:lstStyle>
          <a:p>
            <a:fld id="{03DFB89B-1973-AD4A-A045-E94CB24D8D75}" type="slidenum">
              <a:rPr lang="en-US" smtClean="0"/>
              <a:pPr/>
              <a:t>‹#›</a:t>
            </a:fld>
            <a:endParaRPr lang="en-US" dirty="0"/>
          </a:p>
        </p:txBody>
      </p:sp>
      <p:sp>
        <p:nvSpPr>
          <p:cNvPr id="13" name="Title 2">
            <a:extLst>
              <a:ext uri="{FF2B5EF4-FFF2-40B4-BE49-F238E27FC236}">
                <a16:creationId xmlns:a16="http://schemas.microsoft.com/office/drawing/2014/main" id="{A4974198-0EBB-EE33-521E-0EFC317ECDBE}"/>
              </a:ext>
            </a:extLst>
          </p:cNvPr>
          <p:cNvSpPr>
            <a:spLocks noGrp="1"/>
          </p:cNvSpPr>
          <p:nvPr>
            <p:ph type="title"/>
          </p:nvPr>
        </p:nvSpPr>
        <p:spPr>
          <a:xfrm>
            <a:off x="411858" y="1445908"/>
            <a:ext cx="14022170" cy="728133"/>
          </a:xfrm>
        </p:spPr>
        <p:txBody>
          <a:bodyPr/>
          <a:lstStyle/>
          <a:p>
            <a:r>
              <a:rPr lang="en-GB" dirty="0"/>
              <a:t>Emerging technologies and sustainability</a:t>
            </a:r>
            <a:endParaRPr lang="en-US" dirty="0"/>
          </a:p>
        </p:txBody>
      </p:sp>
      <p:pic>
        <p:nvPicPr>
          <p:cNvPr id="7" name="Picture 6">
            <a:extLst>
              <a:ext uri="{FF2B5EF4-FFF2-40B4-BE49-F238E27FC236}">
                <a16:creationId xmlns:a16="http://schemas.microsoft.com/office/drawing/2014/main" id="{8F8345CD-510B-3D25-678B-A76EA34DBD95}"/>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144" y="0"/>
            <a:ext cx="16250444" cy="9148021"/>
          </a:xfrm>
          <a:prstGeom prst="rect">
            <a:avLst/>
          </a:prstGeom>
        </p:spPr>
      </p:pic>
    </p:spTree>
    <p:extLst>
      <p:ext uri="{BB962C8B-B14F-4D97-AF65-F5344CB8AC3E}">
        <p14:creationId xmlns:p14="http://schemas.microsoft.com/office/powerpoint/2010/main" val="19975424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wayfinding">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idx="1"/>
          </p:nvPr>
        </p:nvSpPr>
        <p:spPr>
          <a:xfrm>
            <a:off x="411858" y="2294021"/>
            <a:ext cx="14711979" cy="100711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Footer Placeholder 4"/>
          <p:cNvSpPr>
            <a:spLocks noGrp="1"/>
          </p:cNvSpPr>
          <p:nvPr>
            <p:ph type="ftr" sz="quarter" idx="11"/>
          </p:nvPr>
        </p:nvSpPr>
        <p:spPr/>
        <p:txBody>
          <a:bodyPr/>
          <a:lstStyle/>
          <a:p>
            <a:r>
              <a:rPr lang="en-US" dirty="0"/>
              <a:t>Sustainability  |</a:t>
            </a:r>
          </a:p>
        </p:txBody>
      </p:sp>
      <p:sp>
        <p:nvSpPr>
          <p:cNvPr id="6" name="Slide Number Placeholder 5"/>
          <p:cNvSpPr>
            <a:spLocks noGrp="1"/>
          </p:cNvSpPr>
          <p:nvPr>
            <p:ph type="sldNum" sz="quarter" idx="12"/>
          </p:nvPr>
        </p:nvSpPr>
        <p:spPr>
          <a:xfrm>
            <a:off x="15550321" y="680297"/>
            <a:ext cx="539750" cy="486833"/>
          </a:xfrm>
        </p:spPr>
        <p:txBody>
          <a:bodyPr/>
          <a:lstStyle>
            <a:lvl1pPr algn="l">
              <a:defRPr/>
            </a:lvl1pPr>
          </a:lstStyle>
          <a:p>
            <a:fld id="{03DFB89B-1973-AD4A-A045-E94CB24D8D75}" type="slidenum">
              <a:rPr lang="en-US" smtClean="0"/>
              <a:pPr/>
              <a:t>‹#›</a:t>
            </a:fld>
            <a:endParaRPr lang="en-US" dirty="0"/>
          </a:p>
        </p:txBody>
      </p:sp>
      <p:sp>
        <p:nvSpPr>
          <p:cNvPr id="9" name="Text Placeholder 8">
            <a:extLst>
              <a:ext uri="{FF2B5EF4-FFF2-40B4-BE49-F238E27FC236}">
                <a16:creationId xmlns:a16="http://schemas.microsoft.com/office/drawing/2014/main" id="{731F8891-B431-1BF3-B3C7-84EE07D09581}"/>
              </a:ext>
            </a:extLst>
          </p:cNvPr>
          <p:cNvSpPr>
            <a:spLocks noGrp="1"/>
          </p:cNvSpPr>
          <p:nvPr>
            <p:ph type="body" sz="quarter" idx="13"/>
          </p:nvPr>
        </p:nvSpPr>
        <p:spPr>
          <a:xfrm>
            <a:off x="411858" y="3467612"/>
            <a:ext cx="7717730" cy="4825489"/>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0" name="Text Placeholder 8">
            <a:extLst>
              <a:ext uri="{FF2B5EF4-FFF2-40B4-BE49-F238E27FC236}">
                <a16:creationId xmlns:a16="http://schemas.microsoft.com/office/drawing/2014/main" id="{6D592988-0365-6ABD-619E-08F07A2B2C93}"/>
              </a:ext>
            </a:extLst>
          </p:cNvPr>
          <p:cNvSpPr>
            <a:spLocks noGrp="1"/>
          </p:cNvSpPr>
          <p:nvPr>
            <p:ph type="body" sz="quarter" idx="14"/>
          </p:nvPr>
        </p:nvSpPr>
        <p:spPr>
          <a:xfrm>
            <a:off x="8145512" y="3467612"/>
            <a:ext cx="7717730" cy="4825489"/>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16" name="Picture 15">
            <a:extLst>
              <a:ext uri="{FF2B5EF4-FFF2-40B4-BE49-F238E27FC236}">
                <a16:creationId xmlns:a16="http://schemas.microsoft.com/office/drawing/2014/main" id="{360DE3AE-4BB0-89C8-7BE7-B698AB3F558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144" y="0"/>
            <a:ext cx="16250444" cy="9148021"/>
          </a:xfrm>
          <a:prstGeom prst="rect">
            <a:avLst/>
          </a:prstGeom>
        </p:spPr>
      </p:pic>
    </p:spTree>
    <p:extLst>
      <p:ext uri="{BB962C8B-B14F-4D97-AF65-F5344CB8AC3E}">
        <p14:creationId xmlns:p14="http://schemas.microsoft.com/office/powerpoint/2010/main" val="1121014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itle and Content wayfinding">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idx="1"/>
          </p:nvPr>
        </p:nvSpPr>
        <p:spPr>
          <a:xfrm>
            <a:off x="411858" y="2294021"/>
            <a:ext cx="14711979" cy="100711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Footer Placeholder 4"/>
          <p:cNvSpPr>
            <a:spLocks noGrp="1"/>
          </p:cNvSpPr>
          <p:nvPr>
            <p:ph type="ftr" sz="quarter" idx="11"/>
          </p:nvPr>
        </p:nvSpPr>
        <p:spPr/>
        <p:txBody>
          <a:bodyPr/>
          <a:lstStyle/>
          <a:p>
            <a:r>
              <a:rPr lang="en-US" dirty="0"/>
              <a:t>Sustainability  |</a:t>
            </a:r>
          </a:p>
        </p:txBody>
      </p:sp>
      <p:sp>
        <p:nvSpPr>
          <p:cNvPr id="6" name="Slide Number Placeholder 5"/>
          <p:cNvSpPr>
            <a:spLocks noGrp="1"/>
          </p:cNvSpPr>
          <p:nvPr>
            <p:ph type="sldNum" sz="quarter" idx="12"/>
          </p:nvPr>
        </p:nvSpPr>
        <p:spPr>
          <a:xfrm>
            <a:off x="15550321" y="680297"/>
            <a:ext cx="539750" cy="486833"/>
          </a:xfrm>
        </p:spPr>
        <p:txBody>
          <a:bodyPr/>
          <a:lstStyle>
            <a:lvl1pPr algn="l">
              <a:defRPr/>
            </a:lvl1pPr>
          </a:lstStyle>
          <a:p>
            <a:fld id="{03DFB89B-1973-AD4A-A045-E94CB24D8D75}" type="slidenum">
              <a:rPr lang="en-US" smtClean="0"/>
              <a:pPr/>
              <a:t>‹#›</a:t>
            </a:fld>
            <a:endParaRPr lang="en-US" dirty="0"/>
          </a:p>
        </p:txBody>
      </p:sp>
      <p:sp>
        <p:nvSpPr>
          <p:cNvPr id="9" name="Text Placeholder 8">
            <a:extLst>
              <a:ext uri="{FF2B5EF4-FFF2-40B4-BE49-F238E27FC236}">
                <a16:creationId xmlns:a16="http://schemas.microsoft.com/office/drawing/2014/main" id="{731F8891-B431-1BF3-B3C7-84EE07D09581}"/>
              </a:ext>
            </a:extLst>
          </p:cNvPr>
          <p:cNvSpPr>
            <a:spLocks noGrp="1"/>
          </p:cNvSpPr>
          <p:nvPr>
            <p:ph type="body" sz="quarter" idx="13"/>
          </p:nvPr>
        </p:nvSpPr>
        <p:spPr>
          <a:xfrm>
            <a:off x="411858" y="3467612"/>
            <a:ext cx="7717730" cy="4825489"/>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0" name="Text Placeholder 8">
            <a:extLst>
              <a:ext uri="{FF2B5EF4-FFF2-40B4-BE49-F238E27FC236}">
                <a16:creationId xmlns:a16="http://schemas.microsoft.com/office/drawing/2014/main" id="{6D592988-0365-6ABD-619E-08F07A2B2C93}"/>
              </a:ext>
            </a:extLst>
          </p:cNvPr>
          <p:cNvSpPr>
            <a:spLocks noGrp="1"/>
          </p:cNvSpPr>
          <p:nvPr>
            <p:ph type="body" sz="quarter" idx="14"/>
          </p:nvPr>
        </p:nvSpPr>
        <p:spPr>
          <a:xfrm>
            <a:off x="8145512" y="3467612"/>
            <a:ext cx="7717730" cy="4825489"/>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7" name="Picture 6">
            <a:extLst>
              <a:ext uri="{FF2B5EF4-FFF2-40B4-BE49-F238E27FC236}">
                <a16:creationId xmlns:a16="http://schemas.microsoft.com/office/drawing/2014/main" id="{4D3157BC-9F55-754F-311A-76FA230B6024}"/>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144" y="0"/>
            <a:ext cx="16250444" cy="9148021"/>
          </a:xfrm>
          <a:prstGeom prst="rect">
            <a:avLst/>
          </a:prstGeom>
        </p:spPr>
      </p:pic>
    </p:spTree>
    <p:extLst>
      <p:ext uri="{BB962C8B-B14F-4D97-AF65-F5344CB8AC3E}">
        <p14:creationId xmlns:p14="http://schemas.microsoft.com/office/powerpoint/2010/main" val="2300421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5_images">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Click to edit Master title style</a:t>
            </a:r>
            <a:endParaRPr lang="en-US" dirty="0"/>
          </a:p>
        </p:txBody>
      </p:sp>
      <p:sp>
        <p:nvSpPr>
          <p:cNvPr id="5" name="Footer Placeholder 4"/>
          <p:cNvSpPr>
            <a:spLocks noGrp="1"/>
          </p:cNvSpPr>
          <p:nvPr>
            <p:ph type="ftr" sz="quarter" idx="11"/>
          </p:nvPr>
        </p:nvSpPr>
        <p:spPr/>
        <p:txBody>
          <a:bodyPr/>
          <a:lstStyle/>
          <a:p>
            <a:r>
              <a:rPr lang="en-US" dirty="0"/>
              <a:t>Sustainability  |</a:t>
            </a:r>
          </a:p>
        </p:txBody>
      </p:sp>
      <p:sp>
        <p:nvSpPr>
          <p:cNvPr id="16" name="Picture Placeholder 15">
            <a:extLst>
              <a:ext uri="{FF2B5EF4-FFF2-40B4-BE49-F238E27FC236}">
                <a16:creationId xmlns:a16="http://schemas.microsoft.com/office/drawing/2014/main" id="{C8CFAC08-2320-7263-1F3A-34CBA4248F0A}"/>
              </a:ext>
            </a:extLst>
          </p:cNvPr>
          <p:cNvSpPr>
            <a:spLocks noGrp="1"/>
          </p:cNvSpPr>
          <p:nvPr>
            <p:ph type="pic" sz="quarter" idx="17"/>
          </p:nvPr>
        </p:nvSpPr>
        <p:spPr>
          <a:xfrm>
            <a:off x="688476" y="4779264"/>
            <a:ext cx="3401508" cy="3322160"/>
          </a:xfrm>
          <a:custGeom>
            <a:avLst/>
            <a:gdLst>
              <a:gd name="connsiteX0" fmla="*/ 1766808 w 3528310"/>
              <a:gd name="connsiteY0" fmla="*/ 0 h 3446004"/>
              <a:gd name="connsiteX1" fmla="*/ 3172396 w 3528310"/>
              <a:gd name="connsiteY1" fmla="*/ 687333 h 3446004"/>
              <a:gd name="connsiteX2" fmla="*/ 3528310 w 3528310"/>
              <a:gd name="connsiteY2" fmla="*/ 2222389 h 3446004"/>
              <a:gd name="connsiteX3" fmla="*/ 2553112 w 3528310"/>
              <a:gd name="connsiteY3" fmla="*/ 3446004 h 3446004"/>
              <a:gd name="connsiteX4" fmla="*/ 998904 w 3528310"/>
              <a:gd name="connsiteY4" fmla="*/ 3446004 h 3446004"/>
              <a:gd name="connsiteX5" fmla="*/ 0 w 3528310"/>
              <a:gd name="connsiteY5" fmla="*/ 2233092 h 3446004"/>
              <a:gd name="connsiteX6" fmla="*/ 362796 w 3528310"/>
              <a:gd name="connsiteY6" fmla="*/ 673930 h 3446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28310" h="3446004">
                <a:moveTo>
                  <a:pt x="1766808" y="0"/>
                </a:moveTo>
                <a:lnTo>
                  <a:pt x="3172396" y="687333"/>
                </a:lnTo>
                <a:lnTo>
                  <a:pt x="3528310" y="2222389"/>
                </a:lnTo>
                <a:lnTo>
                  <a:pt x="2553112" y="3446004"/>
                </a:lnTo>
                <a:lnTo>
                  <a:pt x="998904" y="3446004"/>
                </a:lnTo>
                <a:lnTo>
                  <a:pt x="0" y="2233092"/>
                </a:lnTo>
                <a:lnTo>
                  <a:pt x="362796" y="673930"/>
                </a:lnTo>
                <a:close/>
              </a:path>
            </a:pathLst>
          </a:custGeom>
          <a:solidFill>
            <a:schemeClr val="bg1"/>
          </a:solidFill>
        </p:spPr>
        <p:txBody>
          <a:bodyPr wrap="square">
            <a:noAutofit/>
          </a:bodyPr>
          <a:lstStyle/>
          <a:p>
            <a:endParaRPr lang="en-US" dirty="0"/>
          </a:p>
        </p:txBody>
      </p:sp>
      <p:sp>
        <p:nvSpPr>
          <p:cNvPr id="11" name="Slide Number Placeholder 5">
            <a:extLst>
              <a:ext uri="{FF2B5EF4-FFF2-40B4-BE49-F238E27FC236}">
                <a16:creationId xmlns:a16="http://schemas.microsoft.com/office/drawing/2014/main" id="{C6057C67-94BE-A669-CEE0-7E3EBEAD4666}"/>
              </a:ext>
            </a:extLst>
          </p:cNvPr>
          <p:cNvSpPr>
            <a:spLocks noGrp="1"/>
          </p:cNvSpPr>
          <p:nvPr>
            <p:ph type="sldNum" sz="quarter" idx="12"/>
          </p:nvPr>
        </p:nvSpPr>
        <p:spPr>
          <a:xfrm>
            <a:off x="15550321" y="680297"/>
            <a:ext cx="539750" cy="486833"/>
          </a:xfrm>
        </p:spPr>
        <p:txBody>
          <a:bodyPr/>
          <a:lstStyle>
            <a:lvl1pPr algn="l">
              <a:defRPr/>
            </a:lvl1pPr>
          </a:lstStyle>
          <a:p>
            <a:fld id="{03DFB89B-1973-AD4A-A045-E94CB24D8D75}" type="slidenum">
              <a:rPr lang="en-US" smtClean="0"/>
              <a:pPr/>
              <a:t>‹#›</a:t>
            </a:fld>
            <a:endParaRPr lang="en-US" dirty="0"/>
          </a:p>
        </p:txBody>
      </p:sp>
      <p:sp>
        <p:nvSpPr>
          <p:cNvPr id="12" name="Picture Placeholder 15">
            <a:extLst>
              <a:ext uri="{FF2B5EF4-FFF2-40B4-BE49-F238E27FC236}">
                <a16:creationId xmlns:a16="http://schemas.microsoft.com/office/drawing/2014/main" id="{19EB0776-B1B4-3E7E-8447-4705F62407EF}"/>
              </a:ext>
            </a:extLst>
          </p:cNvPr>
          <p:cNvSpPr>
            <a:spLocks noGrp="1"/>
          </p:cNvSpPr>
          <p:nvPr>
            <p:ph type="pic" sz="quarter" idx="18"/>
          </p:nvPr>
        </p:nvSpPr>
        <p:spPr>
          <a:xfrm>
            <a:off x="3736476" y="2584704"/>
            <a:ext cx="3401508" cy="3322160"/>
          </a:xfrm>
          <a:custGeom>
            <a:avLst/>
            <a:gdLst>
              <a:gd name="connsiteX0" fmla="*/ 1766808 w 3528310"/>
              <a:gd name="connsiteY0" fmla="*/ 0 h 3446004"/>
              <a:gd name="connsiteX1" fmla="*/ 3172396 w 3528310"/>
              <a:gd name="connsiteY1" fmla="*/ 687333 h 3446004"/>
              <a:gd name="connsiteX2" fmla="*/ 3528310 w 3528310"/>
              <a:gd name="connsiteY2" fmla="*/ 2222389 h 3446004"/>
              <a:gd name="connsiteX3" fmla="*/ 2553112 w 3528310"/>
              <a:gd name="connsiteY3" fmla="*/ 3446004 h 3446004"/>
              <a:gd name="connsiteX4" fmla="*/ 998904 w 3528310"/>
              <a:gd name="connsiteY4" fmla="*/ 3446004 h 3446004"/>
              <a:gd name="connsiteX5" fmla="*/ 0 w 3528310"/>
              <a:gd name="connsiteY5" fmla="*/ 2233092 h 3446004"/>
              <a:gd name="connsiteX6" fmla="*/ 362796 w 3528310"/>
              <a:gd name="connsiteY6" fmla="*/ 673930 h 3446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28310" h="3446004">
                <a:moveTo>
                  <a:pt x="1766808" y="0"/>
                </a:moveTo>
                <a:lnTo>
                  <a:pt x="3172396" y="687333"/>
                </a:lnTo>
                <a:lnTo>
                  <a:pt x="3528310" y="2222389"/>
                </a:lnTo>
                <a:lnTo>
                  <a:pt x="2553112" y="3446004"/>
                </a:lnTo>
                <a:lnTo>
                  <a:pt x="998904" y="3446004"/>
                </a:lnTo>
                <a:lnTo>
                  <a:pt x="0" y="2233092"/>
                </a:lnTo>
                <a:lnTo>
                  <a:pt x="362796" y="673930"/>
                </a:lnTo>
                <a:close/>
              </a:path>
            </a:pathLst>
          </a:custGeom>
          <a:solidFill>
            <a:schemeClr val="bg1"/>
          </a:solidFill>
        </p:spPr>
        <p:txBody>
          <a:bodyPr wrap="square">
            <a:noAutofit/>
          </a:bodyPr>
          <a:lstStyle/>
          <a:p>
            <a:endParaRPr lang="en-US" dirty="0"/>
          </a:p>
        </p:txBody>
      </p:sp>
      <p:sp>
        <p:nvSpPr>
          <p:cNvPr id="17" name="Picture Placeholder 15">
            <a:extLst>
              <a:ext uri="{FF2B5EF4-FFF2-40B4-BE49-F238E27FC236}">
                <a16:creationId xmlns:a16="http://schemas.microsoft.com/office/drawing/2014/main" id="{1E9507C9-334D-655A-C31C-98AEF6EAB3A5}"/>
              </a:ext>
            </a:extLst>
          </p:cNvPr>
          <p:cNvSpPr>
            <a:spLocks noGrp="1"/>
          </p:cNvSpPr>
          <p:nvPr>
            <p:ph type="pic" sz="quarter" idx="19"/>
          </p:nvPr>
        </p:nvSpPr>
        <p:spPr>
          <a:xfrm>
            <a:off x="6833244" y="4791456"/>
            <a:ext cx="3401508" cy="3322160"/>
          </a:xfrm>
          <a:custGeom>
            <a:avLst/>
            <a:gdLst>
              <a:gd name="connsiteX0" fmla="*/ 1766808 w 3528310"/>
              <a:gd name="connsiteY0" fmla="*/ 0 h 3446004"/>
              <a:gd name="connsiteX1" fmla="*/ 3172396 w 3528310"/>
              <a:gd name="connsiteY1" fmla="*/ 687333 h 3446004"/>
              <a:gd name="connsiteX2" fmla="*/ 3528310 w 3528310"/>
              <a:gd name="connsiteY2" fmla="*/ 2222389 h 3446004"/>
              <a:gd name="connsiteX3" fmla="*/ 2553112 w 3528310"/>
              <a:gd name="connsiteY3" fmla="*/ 3446004 h 3446004"/>
              <a:gd name="connsiteX4" fmla="*/ 998904 w 3528310"/>
              <a:gd name="connsiteY4" fmla="*/ 3446004 h 3446004"/>
              <a:gd name="connsiteX5" fmla="*/ 0 w 3528310"/>
              <a:gd name="connsiteY5" fmla="*/ 2233092 h 3446004"/>
              <a:gd name="connsiteX6" fmla="*/ 362796 w 3528310"/>
              <a:gd name="connsiteY6" fmla="*/ 673930 h 3446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28310" h="3446004">
                <a:moveTo>
                  <a:pt x="1766808" y="0"/>
                </a:moveTo>
                <a:lnTo>
                  <a:pt x="3172396" y="687333"/>
                </a:lnTo>
                <a:lnTo>
                  <a:pt x="3528310" y="2222389"/>
                </a:lnTo>
                <a:lnTo>
                  <a:pt x="2553112" y="3446004"/>
                </a:lnTo>
                <a:lnTo>
                  <a:pt x="998904" y="3446004"/>
                </a:lnTo>
                <a:lnTo>
                  <a:pt x="0" y="2233092"/>
                </a:lnTo>
                <a:lnTo>
                  <a:pt x="362796" y="673930"/>
                </a:lnTo>
                <a:close/>
              </a:path>
            </a:pathLst>
          </a:custGeom>
          <a:solidFill>
            <a:schemeClr val="bg1"/>
          </a:solidFill>
        </p:spPr>
        <p:txBody>
          <a:bodyPr wrap="square">
            <a:noAutofit/>
          </a:bodyPr>
          <a:lstStyle/>
          <a:p>
            <a:endParaRPr lang="en-US" dirty="0"/>
          </a:p>
        </p:txBody>
      </p:sp>
      <p:sp>
        <p:nvSpPr>
          <p:cNvPr id="18" name="Picture Placeholder 15">
            <a:extLst>
              <a:ext uri="{FF2B5EF4-FFF2-40B4-BE49-F238E27FC236}">
                <a16:creationId xmlns:a16="http://schemas.microsoft.com/office/drawing/2014/main" id="{750FB8EA-AD6E-A0D7-DDD2-E523460BA58C}"/>
              </a:ext>
            </a:extLst>
          </p:cNvPr>
          <p:cNvSpPr>
            <a:spLocks noGrp="1"/>
          </p:cNvSpPr>
          <p:nvPr>
            <p:ph type="pic" sz="quarter" idx="20"/>
          </p:nvPr>
        </p:nvSpPr>
        <p:spPr>
          <a:xfrm>
            <a:off x="9381372" y="1938528"/>
            <a:ext cx="3401508" cy="3322160"/>
          </a:xfrm>
          <a:custGeom>
            <a:avLst/>
            <a:gdLst>
              <a:gd name="connsiteX0" fmla="*/ 1766808 w 3528310"/>
              <a:gd name="connsiteY0" fmla="*/ 0 h 3446004"/>
              <a:gd name="connsiteX1" fmla="*/ 3172396 w 3528310"/>
              <a:gd name="connsiteY1" fmla="*/ 687333 h 3446004"/>
              <a:gd name="connsiteX2" fmla="*/ 3528310 w 3528310"/>
              <a:gd name="connsiteY2" fmla="*/ 2222389 h 3446004"/>
              <a:gd name="connsiteX3" fmla="*/ 2553112 w 3528310"/>
              <a:gd name="connsiteY3" fmla="*/ 3446004 h 3446004"/>
              <a:gd name="connsiteX4" fmla="*/ 998904 w 3528310"/>
              <a:gd name="connsiteY4" fmla="*/ 3446004 h 3446004"/>
              <a:gd name="connsiteX5" fmla="*/ 0 w 3528310"/>
              <a:gd name="connsiteY5" fmla="*/ 2233092 h 3446004"/>
              <a:gd name="connsiteX6" fmla="*/ 362796 w 3528310"/>
              <a:gd name="connsiteY6" fmla="*/ 673930 h 3446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28310" h="3446004">
                <a:moveTo>
                  <a:pt x="1766808" y="0"/>
                </a:moveTo>
                <a:lnTo>
                  <a:pt x="3172396" y="687333"/>
                </a:lnTo>
                <a:lnTo>
                  <a:pt x="3528310" y="2222389"/>
                </a:lnTo>
                <a:lnTo>
                  <a:pt x="2553112" y="3446004"/>
                </a:lnTo>
                <a:lnTo>
                  <a:pt x="998904" y="3446004"/>
                </a:lnTo>
                <a:lnTo>
                  <a:pt x="0" y="2233092"/>
                </a:lnTo>
                <a:lnTo>
                  <a:pt x="362796" y="673930"/>
                </a:lnTo>
                <a:close/>
              </a:path>
            </a:pathLst>
          </a:custGeom>
          <a:solidFill>
            <a:schemeClr val="bg1"/>
          </a:solidFill>
        </p:spPr>
        <p:txBody>
          <a:bodyPr wrap="square">
            <a:noAutofit/>
          </a:bodyPr>
          <a:lstStyle/>
          <a:p>
            <a:endParaRPr lang="en-US" dirty="0"/>
          </a:p>
        </p:txBody>
      </p:sp>
      <p:sp>
        <p:nvSpPr>
          <p:cNvPr id="19" name="Picture Placeholder 15">
            <a:extLst>
              <a:ext uri="{FF2B5EF4-FFF2-40B4-BE49-F238E27FC236}">
                <a16:creationId xmlns:a16="http://schemas.microsoft.com/office/drawing/2014/main" id="{DBFE590B-CE82-F200-E6F9-186AAA3775FA}"/>
              </a:ext>
            </a:extLst>
          </p:cNvPr>
          <p:cNvSpPr>
            <a:spLocks noGrp="1"/>
          </p:cNvSpPr>
          <p:nvPr>
            <p:ph type="pic" sz="quarter" idx="21"/>
          </p:nvPr>
        </p:nvSpPr>
        <p:spPr>
          <a:xfrm>
            <a:off x="12319644" y="4389120"/>
            <a:ext cx="3401508" cy="3322160"/>
          </a:xfrm>
          <a:custGeom>
            <a:avLst/>
            <a:gdLst>
              <a:gd name="connsiteX0" fmla="*/ 1766808 w 3528310"/>
              <a:gd name="connsiteY0" fmla="*/ 0 h 3446004"/>
              <a:gd name="connsiteX1" fmla="*/ 3172396 w 3528310"/>
              <a:gd name="connsiteY1" fmla="*/ 687333 h 3446004"/>
              <a:gd name="connsiteX2" fmla="*/ 3528310 w 3528310"/>
              <a:gd name="connsiteY2" fmla="*/ 2222389 h 3446004"/>
              <a:gd name="connsiteX3" fmla="*/ 2553112 w 3528310"/>
              <a:gd name="connsiteY3" fmla="*/ 3446004 h 3446004"/>
              <a:gd name="connsiteX4" fmla="*/ 998904 w 3528310"/>
              <a:gd name="connsiteY4" fmla="*/ 3446004 h 3446004"/>
              <a:gd name="connsiteX5" fmla="*/ 0 w 3528310"/>
              <a:gd name="connsiteY5" fmla="*/ 2233092 h 3446004"/>
              <a:gd name="connsiteX6" fmla="*/ 362796 w 3528310"/>
              <a:gd name="connsiteY6" fmla="*/ 673930 h 3446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28310" h="3446004">
                <a:moveTo>
                  <a:pt x="1766808" y="0"/>
                </a:moveTo>
                <a:lnTo>
                  <a:pt x="3172396" y="687333"/>
                </a:lnTo>
                <a:lnTo>
                  <a:pt x="3528310" y="2222389"/>
                </a:lnTo>
                <a:lnTo>
                  <a:pt x="2553112" y="3446004"/>
                </a:lnTo>
                <a:lnTo>
                  <a:pt x="998904" y="3446004"/>
                </a:lnTo>
                <a:lnTo>
                  <a:pt x="0" y="2233092"/>
                </a:lnTo>
                <a:lnTo>
                  <a:pt x="362796" y="673930"/>
                </a:lnTo>
                <a:close/>
              </a:path>
            </a:pathLst>
          </a:custGeom>
          <a:solidFill>
            <a:schemeClr val="bg1"/>
          </a:solidFill>
        </p:spPr>
        <p:txBody>
          <a:bodyPr wrap="square">
            <a:noAutofit/>
          </a:bodyPr>
          <a:lstStyle/>
          <a:p>
            <a:endParaRPr lang="en-US" dirty="0"/>
          </a:p>
        </p:txBody>
      </p:sp>
    </p:spTree>
    <p:extLst>
      <p:ext uri="{BB962C8B-B14F-4D97-AF65-F5344CB8AC3E}">
        <p14:creationId xmlns:p14="http://schemas.microsoft.com/office/powerpoint/2010/main" val="27882521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ection Header">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938729" y="1167130"/>
            <a:ext cx="6380130" cy="6910070"/>
          </a:xfrm>
        </p:spPr>
        <p:txBody>
          <a:bodyPr anchor="ctr">
            <a:normAutofit/>
          </a:bodyPr>
          <a:lstStyle>
            <a:lvl1pPr algn="ctr">
              <a:defRPr sz="5400"/>
            </a:lvl1pPr>
          </a:lstStyle>
          <a:p>
            <a:r>
              <a:rPr lang="en-GB" dirty="0"/>
              <a:t>Click to edit Master title style</a:t>
            </a:r>
            <a:endParaRPr lang="en-US" dirty="0"/>
          </a:p>
        </p:txBody>
      </p:sp>
      <p:sp>
        <p:nvSpPr>
          <p:cNvPr id="5" name="Footer Placeholder 4"/>
          <p:cNvSpPr>
            <a:spLocks noGrp="1"/>
          </p:cNvSpPr>
          <p:nvPr>
            <p:ph type="ftr" sz="quarter" idx="11"/>
          </p:nvPr>
        </p:nvSpPr>
        <p:spPr/>
        <p:txBody>
          <a:bodyPr/>
          <a:lstStyle/>
          <a:p>
            <a:r>
              <a:rPr lang="en-US" dirty="0"/>
              <a:t>Sustainability  |</a:t>
            </a:r>
          </a:p>
        </p:txBody>
      </p:sp>
      <p:sp>
        <p:nvSpPr>
          <p:cNvPr id="7" name="Slide Number Placeholder 5">
            <a:extLst>
              <a:ext uri="{FF2B5EF4-FFF2-40B4-BE49-F238E27FC236}">
                <a16:creationId xmlns:a16="http://schemas.microsoft.com/office/drawing/2014/main" id="{C3CD62CC-58C0-5E0E-BABB-F71C515C4120}"/>
              </a:ext>
            </a:extLst>
          </p:cNvPr>
          <p:cNvSpPr>
            <a:spLocks noGrp="1"/>
          </p:cNvSpPr>
          <p:nvPr>
            <p:ph type="sldNum" sz="quarter" idx="12"/>
          </p:nvPr>
        </p:nvSpPr>
        <p:spPr>
          <a:xfrm>
            <a:off x="15550321" y="680297"/>
            <a:ext cx="539750" cy="486833"/>
          </a:xfrm>
        </p:spPr>
        <p:txBody>
          <a:bodyPr/>
          <a:lstStyle>
            <a:lvl1pPr algn="l">
              <a:defRPr/>
            </a:lvl1pPr>
          </a:lstStyle>
          <a:p>
            <a:fld id="{03DFB89B-1973-AD4A-A045-E94CB24D8D75}" type="slidenum">
              <a:rPr lang="en-US" smtClean="0"/>
              <a:pPr/>
              <a:t>‹#›</a:t>
            </a:fld>
            <a:endParaRPr lang="en-US" dirty="0"/>
          </a:p>
        </p:txBody>
      </p:sp>
      <p:pic>
        <p:nvPicPr>
          <p:cNvPr id="6" name="Picture 5">
            <a:extLst>
              <a:ext uri="{FF2B5EF4-FFF2-40B4-BE49-F238E27FC236}">
                <a16:creationId xmlns:a16="http://schemas.microsoft.com/office/drawing/2014/main" id="{1CDE80D6-B7F2-C494-60A7-72DB0F14060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0"/>
            <a:ext cx="16257588" cy="9152043"/>
          </a:xfrm>
          <a:prstGeom prst="rect">
            <a:avLst/>
          </a:prstGeom>
        </p:spPr>
      </p:pic>
    </p:spTree>
    <p:extLst>
      <p:ext uri="{BB962C8B-B14F-4D97-AF65-F5344CB8AC3E}">
        <p14:creationId xmlns:p14="http://schemas.microsoft.com/office/powerpoint/2010/main" val="26387798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8.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theme" Target="../theme/theme2.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11858" y="1445908"/>
            <a:ext cx="14022170" cy="728133"/>
          </a:xfrm>
          <a:prstGeom prst="rect">
            <a:avLst/>
          </a:prstGeom>
        </p:spPr>
        <p:txBody>
          <a:bodyPr vert="horz" lIns="90000" tIns="45720" rIns="91440" bIns="45720" rtlCol="0" anchor="t">
            <a:noAutofit/>
          </a:bodyPr>
          <a:lstStyle/>
          <a:p>
            <a:r>
              <a:rPr lang="en-GB" dirty="0"/>
              <a:t>Click to edit Master title style</a:t>
            </a:r>
            <a:endParaRPr lang="en-US" dirty="0"/>
          </a:p>
        </p:txBody>
      </p:sp>
      <p:sp>
        <p:nvSpPr>
          <p:cNvPr id="3" name="Text Placeholder 2"/>
          <p:cNvSpPr>
            <a:spLocks noGrp="1"/>
          </p:cNvSpPr>
          <p:nvPr>
            <p:ph type="body" idx="1"/>
          </p:nvPr>
        </p:nvSpPr>
        <p:spPr>
          <a:xfrm>
            <a:off x="411858" y="2294021"/>
            <a:ext cx="14711979" cy="5941930"/>
          </a:xfrm>
          <a:prstGeom prst="rect">
            <a:avLst/>
          </a:prstGeom>
        </p:spPr>
        <p:txBody>
          <a:bodyPr vert="horz" lIns="90000" tIns="45720" rIns="91440" bIns="45720" rtlCol="0" anchor="t">
            <a:no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5" name="Footer Placeholder 4"/>
          <p:cNvSpPr>
            <a:spLocks noGrp="1"/>
          </p:cNvSpPr>
          <p:nvPr>
            <p:ph type="ftr" sz="quarter" idx="3"/>
          </p:nvPr>
        </p:nvSpPr>
        <p:spPr>
          <a:xfrm>
            <a:off x="13440163" y="680297"/>
            <a:ext cx="2167174" cy="486833"/>
          </a:xfrm>
          <a:prstGeom prst="rect">
            <a:avLst/>
          </a:prstGeom>
        </p:spPr>
        <p:txBody>
          <a:bodyPr vert="horz" lIns="91440" tIns="45720" rIns="91440" bIns="45720" rtlCol="0" anchor="t"/>
          <a:lstStyle>
            <a:lvl1pPr algn="r">
              <a:defRPr sz="1600" b="0" i="0">
                <a:solidFill>
                  <a:schemeClr val="tx1"/>
                </a:solidFill>
                <a:latin typeface="Arial" panose="020B0604020202020204" pitchFamily="34" charset="0"/>
                <a:cs typeface="Arial" panose="020B0604020202020204" pitchFamily="34" charset="0"/>
              </a:defRPr>
            </a:lvl1pPr>
          </a:lstStyle>
          <a:p>
            <a:r>
              <a:rPr lang="en-US" dirty="0"/>
              <a:t>Sustainability  |</a:t>
            </a:r>
          </a:p>
        </p:txBody>
      </p:sp>
      <p:sp>
        <p:nvSpPr>
          <p:cNvPr id="6" name="Slide Number Placeholder 5"/>
          <p:cNvSpPr>
            <a:spLocks noGrp="1"/>
          </p:cNvSpPr>
          <p:nvPr>
            <p:ph type="sldNum" sz="quarter" idx="4"/>
          </p:nvPr>
        </p:nvSpPr>
        <p:spPr>
          <a:xfrm>
            <a:off x="15417801" y="680297"/>
            <a:ext cx="539750" cy="486833"/>
          </a:xfrm>
          <a:prstGeom prst="rect">
            <a:avLst/>
          </a:prstGeom>
        </p:spPr>
        <p:txBody>
          <a:bodyPr vert="horz" lIns="91440" tIns="45720" rIns="91440" bIns="45720" rtlCol="0" anchor="t"/>
          <a:lstStyle>
            <a:lvl1pPr algn="r">
              <a:defRPr sz="1600" b="0" i="0">
                <a:solidFill>
                  <a:schemeClr val="tx1"/>
                </a:solidFill>
                <a:latin typeface="Arial" panose="020B0604020202020204" pitchFamily="34" charset="0"/>
                <a:cs typeface="Arial" panose="020B0604020202020204" pitchFamily="34" charset="0"/>
              </a:defRPr>
            </a:lvl1pPr>
          </a:lstStyle>
          <a:p>
            <a:fld id="{03DFB89B-1973-AD4A-A045-E94CB24D8D75}" type="slidenum">
              <a:rPr lang="en-US" smtClean="0"/>
              <a:pPr/>
              <a:t>‹#›</a:t>
            </a:fld>
            <a:endParaRPr lang="en-US" dirty="0"/>
          </a:p>
        </p:txBody>
      </p:sp>
    </p:spTree>
    <p:extLst>
      <p:ext uri="{BB962C8B-B14F-4D97-AF65-F5344CB8AC3E}">
        <p14:creationId xmlns:p14="http://schemas.microsoft.com/office/powerpoint/2010/main" val="318807205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703" r:id="rId3"/>
    <p:sldLayoutId id="2147483702" r:id="rId4"/>
    <p:sldLayoutId id="2147483706" r:id="rId5"/>
    <p:sldLayoutId id="2147483695" r:id="rId6"/>
    <p:sldLayoutId id="2147483705" r:id="rId7"/>
    <p:sldLayoutId id="2147483690" r:id="rId8"/>
    <p:sldLayoutId id="2147483663" r:id="rId9"/>
    <p:sldLayoutId id="2147483684" r:id="rId10"/>
    <p:sldLayoutId id="2147483691" r:id="rId11"/>
    <p:sldLayoutId id="2147483688" r:id="rId12"/>
    <p:sldLayoutId id="2147483685" r:id="rId13"/>
    <p:sldLayoutId id="2147483692" r:id="rId14"/>
    <p:sldLayoutId id="2147483697" r:id="rId15"/>
    <p:sldLayoutId id="2147483686" r:id="rId16"/>
    <p:sldLayoutId id="2147483693" r:id="rId17"/>
    <p:sldLayoutId id="2147483689" r:id="rId18"/>
    <p:sldLayoutId id="2147483698" r:id="rId19"/>
    <p:sldLayoutId id="2147483666" r:id="rId20"/>
    <p:sldLayoutId id="2147483699" r:id="rId21"/>
    <p:sldLayoutId id="2147483700" r:id="rId22"/>
    <p:sldLayoutId id="2147483701" r:id="rId23"/>
    <p:sldLayoutId id="2147483696" r:id="rId24"/>
    <p:sldLayoutId id="2147483667" r:id="rId25"/>
    <p:sldLayoutId id="2147483668" r:id="rId26"/>
    <p:sldLayoutId id="2147483669" r:id="rId27"/>
    <p:sldLayoutId id="2147483670" r:id="rId28"/>
    <p:sldLayoutId id="2147483671" r:id="rId29"/>
    <p:sldLayoutId id="2147483704" r:id="rId30"/>
  </p:sldLayoutIdLst>
  <p:txStyles>
    <p:titleStyle>
      <a:lvl1pPr algn="l" defTabSz="1219170" rtl="0" eaLnBrk="1" latinLnBrk="0" hangingPunct="1">
        <a:lnSpc>
          <a:spcPct val="90000"/>
        </a:lnSpc>
        <a:spcBef>
          <a:spcPct val="0"/>
        </a:spcBef>
        <a:buNone/>
        <a:defRPr sz="4400" b="1" i="0" kern="1200">
          <a:solidFill>
            <a:schemeClr val="tx1"/>
          </a:solidFill>
          <a:latin typeface="Arial" panose="020B0604020202020204" pitchFamily="34" charset="0"/>
          <a:ea typeface="+mj-ea"/>
          <a:cs typeface="Arial" panose="020B0604020202020204" pitchFamily="34" charset="0"/>
        </a:defRPr>
      </a:lvl1pPr>
    </p:titleStyle>
    <p:bodyStyle>
      <a:lvl1pPr marL="0" indent="0" algn="l" defTabSz="1219170" rtl="0" eaLnBrk="1" latinLnBrk="0" hangingPunct="1">
        <a:lnSpc>
          <a:spcPct val="90000"/>
        </a:lnSpc>
        <a:spcBef>
          <a:spcPts val="1800"/>
        </a:spcBef>
        <a:buFont typeface="Arial" panose="020B0604020202020204" pitchFamily="34" charset="0"/>
        <a:buNone/>
        <a:defRPr sz="3200" b="0" i="0" kern="1200">
          <a:solidFill>
            <a:schemeClr val="tx1"/>
          </a:solidFill>
          <a:latin typeface="Arial" panose="020B0604020202020204" pitchFamily="34" charset="0"/>
          <a:ea typeface="+mn-ea"/>
          <a:cs typeface="Arial" panose="020B0604020202020204" pitchFamily="34" charset="0"/>
        </a:defRPr>
      </a:lvl1pPr>
      <a:lvl2pPr marL="0" indent="0" algn="l" defTabSz="1219170" rtl="0" eaLnBrk="1" latinLnBrk="0" hangingPunct="1">
        <a:lnSpc>
          <a:spcPct val="90000"/>
        </a:lnSpc>
        <a:spcBef>
          <a:spcPts val="1800"/>
        </a:spcBef>
        <a:buFont typeface="Arial" panose="020B0604020202020204" pitchFamily="34" charset="0"/>
        <a:buNone/>
        <a:defRPr sz="2400" b="0" i="0" kern="1200">
          <a:solidFill>
            <a:schemeClr val="tx1"/>
          </a:solidFill>
          <a:latin typeface="Arial" panose="020B0604020202020204" pitchFamily="34" charset="0"/>
          <a:ea typeface="+mn-ea"/>
          <a:cs typeface="Arial" panose="020B0604020202020204" pitchFamily="34" charset="0"/>
        </a:defRPr>
      </a:lvl2pPr>
      <a:lvl3pPr marL="0" indent="0" algn="l" defTabSz="1219170" rtl="0" eaLnBrk="1" latinLnBrk="0" hangingPunct="1">
        <a:lnSpc>
          <a:spcPct val="90000"/>
        </a:lnSpc>
        <a:spcBef>
          <a:spcPts val="1800"/>
        </a:spcBef>
        <a:buFont typeface="Arial" panose="020B0604020202020204" pitchFamily="34" charset="0"/>
        <a:buNone/>
        <a:defRPr sz="2000" b="0" i="0" kern="1200">
          <a:solidFill>
            <a:schemeClr val="tx1"/>
          </a:solidFill>
          <a:latin typeface="Arial" panose="020B0604020202020204" pitchFamily="34" charset="0"/>
          <a:ea typeface="+mn-ea"/>
          <a:cs typeface="Arial" panose="020B0604020202020204" pitchFamily="34" charset="0"/>
        </a:defRPr>
      </a:lvl3pPr>
      <a:lvl4pPr marL="0" indent="0" algn="l" defTabSz="1219170" rtl="0" eaLnBrk="1" latinLnBrk="0" hangingPunct="1">
        <a:lnSpc>
          <a:spcPct val="90000"/>
        </a:lnSpc>
        <a:spcBef>
          <a:spcPts val="1800"/>
        </a:spcBef>
        <a:buFont typeface="Arial" panose="020B0604020202020204" pitchFamily="34" charset="0"/>
        <a:buNone/>
        <a:defRPr sz="1600" b="0" i="0" kern="1200">
          <a:solidFill>
            <a:schemeClr val="tx1"/>
          </a:solidFill>
          <a:latin typeface="Arial" panose="020B0604020202020204" pitchFamily="34" charset="0"/>
          <a:ea typeface="+mn-ea"/>
          <a:cs typeface="Arial" panose="020B0604020202020204" pitchFamily="34" charset="0"/>
        </a:defRPr>
      </a:lvl4pPr>
      <a:lvl5pPr marL="0" indent="0" algn="l" defTabSz="1219170" rtl="0" eaLnBrk="1" latinLnBrk="0" hangingPunct="1">
        <a:lnSpc>
          <a:spcPct val="90000"/>
        </a:lnSpc>
        <a:spcBef>
          <a:spcPts val="1800"/>
        </a:spcBef>
        <a:buFont typeface="Arial" panose="020B0604020202020204" pitchFamily="34" charset="0"/>
        <a:buNone/>
        <a:defRPr sz="1600" b="0" i="0" kern="1200">
          <a:solidFill>
            <a:schemeClr val="tx1"/>
          </a:solidFill>
          <a:latin typeface="Arial" panose="020B0604020202020204" pitchFamily="34" charset="0"/>
          <a:ea typeface="+mn-ea"/>
          <a:cs typeface="Arial" panose="020B0604020202020204" pitchFamily="34" charset="0"/>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880" userDrawn="1">
          <p15:clr>
            <a:srgbClr val="F26B43"/>
          </p15:clr>
        </p15:guide>
        <p15:guide id="2" pos="5120" userDrawn="1">
          <p15:clr>
            <a:srgbClr val="F26B43"/>
          </p15:clr>
        </p15:guide>
        <p15:guide id="4" pos="244" userDrawn="1">
          <p15:clr>
            <a:srgbClr val="F26B43"/>
          </p15:clr>
        </p15:guide>
        <p15:guide id="5" orient="horz" pos="907" userDrawn="1">
          <p15:clr>
            <a:srgbClr val="F26B43"/>
          </p15:clr>
        </p15:guide>
        <p15:guide id="6" orient="horz" pos="1406"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8F0DF07-6C02-7FD2-9041-A1F9FC524D21}"/>
              </a:ext>
            </a:extLst>
          </p:cNvPr>
          <p:cNvSpPr>
            <a:spLocks noGrp="1"/>
          </p:cNvSpPr>
          <p:nvPr>
            <p:ph type="title"/>
          </p:nvPr>
        </p:nvSpPr>
        <p:spPr>
          <a:xfrm>
            <a:off x="1117600" y="487363"/>
            <a:ext cx="14022388" cy="1766887"/>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28092003-B59B-C655-2EC6-F38EA838CC35}"/>
              </a:ext>
            </a:extLst>
          </p:cNvPr>
          <p:cNvSpPr>
            <a:spLocks noGrp="1"/>
          </p:cNvSpPr>
          <p:nvPr>
            <p:ph type="body" idx="1"/>
          </p:nvPr>
        </p:nvSpPr>
        <p:spPr>
          <a:xfrm>
            <a:off x="1117600" y="2433638"/>
            <a:ext cx="14022388" cy="5802312"/>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85185E99-5E4E-A3E6-B493-7F04627941A5}"/>
              </a:ext>
            </a:extLst>
          </p:cNvPr>
          <p:cNvSpPr>
            <a:spLocks noGrp="1"/>
          </p:cNvSpPr>
          <p:nvPr>
            <p:ph type="dt" sz="half" idx="2"/>
          </p:nvPr>
        </p:nvSpPr>
        <p:spPr>
          <a:xfrm>
            <a:off x="1117600" y="8475663"/>
            <a:ext cx="3657600" cy="485775"/>
          </a:xfrm>
          <a:prstGeom prst="rect">
            <a:avLst/>
          </a:prstGeom>
        </p:spPr>
        <p:txBody>
          <a:bodyPr vert="horz" lIns="91440" tIns="45720" rIns="91440" bIns="45720" rtlCol="0" anchor="ctr"/>
          <a:lstStyle>
            <a:lvl1pPr algn="l">
              <a:defRPr sz="1200">
                <a:solidFill>
                  <a:schemeClr val="tx1">
                    <a:tint val="75000"/>
                  </a:schemeClr>
                </a:solidFill>
              </a:defRPr>
            </a:lvl1pPr>
          </a:lstStyle>
          <a:p>
            <a:fld id="{C3A00D54-1420-A344-802B-454F02A2C47C}" type="datetimeFigureOut">
              <a:rPr lang="en-US" smtClean="0"/>
              <a:t>11/14/2022</a:t>
            </a:fld>
            <a:endParaRPr lang="en-US"/>
          </a:p>
        </p:txBody>
      </p:sp>
      <p:sp>
        <p:nvSpPr>
          <p:cNvPr id="5" name="Footer Placeholder 4">
            <a:extLst>
              <a:ext uri="{FF2B5EF4-FFF2-40B4-BE49-F238E27FC236}">
                <a16:creationId xmlns:a16="http://schemas.microsoft.com/office/drawing/2014/main" id="{86963062-C0B6-F2DD-CEA0-E6294B4E1BF3}"/>
              </a:ext>
            </a:extLst>
          </p:cNvPr>
          <p:cNvSpPr>
            <a:spLocks noGrp="1"/>
          </p:cNvSpPr>
          <p:nvPr>
            <p:ph type="ftr" sz="quarter" idx="3"/>
          </p:nvPr>
        </p:nvSpPr>
        <p:spPr>
          <a:xfrm>
            <a:off x="5384800" y="8475663"/>
            <a:ext cx="5487988" cy="48577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29AAD62-1D8E-2BFF-D76A-321CB917D3DA}"/>
              </a:ext>
            </a:extLst>
          </p:cNvPr>
          <p:cNvSpPr>
            <a:spLocks noGrp="1"/>
          </p:cNvSpPr>
          <p:nvPr>
            <p:ph type="sldNum" sz="quarter" idx="4"/>
          </p:nvPr>
        </p:nvSpPr>
        <p:spPr>
          <a:xfrm>
            <a:off x="11482388" y="8475663"/>
            <a:ext cx="3657600" cy="485775"/>
          </a:xfrm>
          <a:prstGeom prst="rect">
            <a:avLst/>
          </a:prstGeom>
        </p:spPr>
        <p:txBody>
          <a:bodyPr vert="horz" lIns="91440" tIns="45720" rIns="91440" bIns="45720" rtlCol="0" anchor="ctr"/>
          <a:lstStyle>
            <a:lvl1pPr algn="r">
              <a:defRPr sz="1200">
                <a:solidFill>
                  <a:schemeClr val="tx1">
                    <a:tint val="75000"/>
                  </a:schemeClr>
                </a:solidFill>
              </a:defRPr>
            </a:lvl1pPr>
          </a:lstStyle>
          <a:p>
            <a:fld id="{68B447FA-CA2C-5047-A1C4-8C6F1E606A98}" type="slidenum">
              <a:rPr lang="en-US" smtClean="0"/>
              <a:t>‹#›</a:t>
            </a:fld>
            <a:endParaRPr lang="en-US"/>
          </a:p>
        </p:txBody>
      </p:sp>
    </p:spTree>
    <p:extLst>
      <p:ext uri="{BB962C8B-B14F-4D97-AF65-F5344CB8AC3E}">
        <p14:creationId xmlns:p14="http://schemas.microsoft.com/office/powerpoint/2010/main" val="387147082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0.xml"/><Relationship Id="rId1" Type="http://schemas.openxmlformats.org/officeDocument/2006/relationships/slideLayout" Target="../slideLayouts/slideLayout3.xml"/><Relationship Id="rId5" Type="http://schemas.openxmlformats.org/officeDocument/2006/relationships/image" Target="../media/image26.png"/><Relationship Id="rId4" Type="http://schemas.openxmlformats.org/officeDocument/2006/relationships/image" Target="../media/image37.png"/></Relationships>
</file>

<file path=ppt/slides/_rels/slide11.xml.rels><?xml version="1.0" encoding="UTF-8" standalone="yes"?>
<Relationships xmlns="http://schemas.openxmlformats.org/package/2006/relationships"><Relationship Id="rId8" Type="http://schemas.openxmlformats.org/officeDocument/2006/relationships/image" Target="../media/image40.jpeg"/><Relationship Id="rId3" Type="http://schemas.openxmlformats.org/officeDocument/2006/relationships/image" Target="../media/image38.png"/><Relationship Id="rId7" Type="http://schemas.openxmlformats.org/officeDocument/2006/relationships/image" Target="../media/image39.jpeg"/><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24.png"/><Relationship Id="rId5" Type="http://schemas.openxmlformats.org/officeDocument/2006/relationships/image" Target="../media/image26.png"/><Relationship Id="rId4" Type="http://schemas.openxmlformats.org/officeDocument/2006/relationships/image" Target="../media/image37.png"/></Relationships>
</file>

<file path=ppt/slides/_rels/slide1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41.emf"/></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23.png"/></Relationships>
</file>

<file path=ppt/slides/_rels/slide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5.jpeg"/></Relationships>
</file>

<file path=ppt/slides/_rels/slide5.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 Id="rId9" Type="http://schemas.openxmlformats.org/officeDocument/2006/relationships/image" Target="../media/image32.emf"/></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5CAF081A-8038-CED2-ACE6-F191B530F702}"/>
              </a:ext>
            </a:extLst>
          </p:cNvPr>
          <p:cNvSpPr txBox="1">
            <a:spLocks/>
          </p:cNvSpPr>
          <p:nvPr/>
        </p:nvSpPr>
        <p:spPr>
          <a:xfrm>
            <a:off x="5024646" y="1618903"/>
            <a:ext cx="6208295" cy="6251853"/>
          </a:xfrm>
          <a:prstGeom prst="rect">
            <a:avLst/>
          </a:prstGeom>
        </p:spPr>
        <p:txBody>
          <a:bodyPr vert="horz" lIns="90000" tIns="45720" rIns="91440" bIns="45720" rtlCol="0" anchor="ctr">
            <a:normAutofit/>
          </a:bodyPr>
          <a:lstStyle>
            <a:lvl1pPr algn="ctr" defTabSz="1219170" rtl="0" eaLnBrk="1" latinLnBrk="0" hangingPunct="1">
              <a:lnSpc>
                <a:spcPct val="90000"/>
              </a:lnSpc>
              <a:spcBef>
                <a:spcPct val="0"/>
              </a:spcBef>
              <a:buNone/>
              <a:defRPr sz="5400" b="1" i="0" kern="1200">
                <a:solidFill>
                  <a:schemeClr val="tx1"/>
                </a:solidFill>
                <a:latin typeface="Arial" panose="020B0604020202020204" pitchFamily="34" charset="0"/>
                <a:ea typeface="+mj-ea"/>
                <a:cs typeface="Arial" panose="020B0604020202020204" pitchFamily="34" charset="0"/>
              </a:defRPr>
            </a:lvl1pPr>
          </a:lstStyle>
          <a:p>
            <a:pPr>
              <a:lnSpc>
                <a:spcPct val="100000"/>
              </a:lnSpc>
              <a:spcBef>
                <a:spcPts val="0"/>
              </a:spcBef>
              <a:spcAft>
                <a:spcPts val="1200"/>
              </a:spcAft>
            </a:pPr>
            <a:r>
              <a:rPr lang="en-NZ" dirty="0"/>
              <a:t>Robotics</a:t>
            </a:r>
          </a:p>
          <a:p>
            <a:pPr>
              <a:lnSpc>
                <a:spcPct val="100000"/>
              </a:lnSpc>
              <a:spcBef>
                <a:spcPts val="0"/>
              </a:spcBef>
              <a:spcAft>
                <a:spcPts val="1200"/>
              </a:spcAft>
            </a:pPr>
            <a:r>
              <a:rPr lang="en" sz="2500" b="0" dirty="0"/>
              <a:t>4. Planning for </a:t>
            </a:r>
            <a:r>
              <a:rPr lang="en" sz="2500" b="0" dirty="0" err="1"/>
              <a:t>saf</a:t>
            </a:r>
            <a:r>
              <a:rPr lang="en-GB" sz="2500" b="0" dirty="0"/>
              <a:t>et</a:t>
            </a:r>
            <a:r>
              <a:rPr lang="en" sz="2500" b="0" dirty="0"/>
              <a:t>y </a:t>
            </a:r>
            <a:br>
              <a:rPr lang="en" sz="2500" b="0" dirty="0"/>
            </a:br>
            <a:r>
              <a:rPr lang="en" sz="2500" b="0" dirty="0"/>
              <a:t>and performance</a:t>
            </a:r>
            <a:endParaRPr lang="en-NZ" sz="2500" b="0" dirty="0"/>
          </a:p>
        </p:txBody>
      </p:sp>
    </p:spTree>
    <p:extLst>
      <p:ext uri="{BB962C8B-B14F-4D97-AF65-F5344CB8AC3E}">
        <p14:creationId xmlns:p14="http://schemas.microsoft.com/office/powerpoint/2010/main" val="13132972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20" name="Title 2">
            <a:extLst>
              <a:ext uri="{FF2B5EF4-FFF2-40B4-BE49-F238E27FC236}">
                <a16:creationId xmlns:a16="http://schemas.microsoft.com/office/drawing/2014/main" id="{0666AB80-97F0-C719-2D5F-AE327DD6DA53}"/>
              </a:ext>
            </a:extLst>
          </p:cNvPr>
          <p:cNvSpPr>
            <a:spLocks noGrp="1"/>
          </p:cNvSpPr>
          <p:nvPr>
            <p:ph type="title"/>
          </p:nvPr>
        </p:nvSpPr>
        <p:spPr/>
        <p:txBody>
          <a:bodyPr/>
          <a:lstStyle/>
          <a:p>
            <a:pPr marL="0" lvl="0" indent="0" algn="l" rtl="0">
              <a:spcBef>
                <a:spcPts val="0"/>
              </a:spcBef>
              <a:spcAft>
                <a:spcPts val="0"/>
              </a:spcAft>
              <a:buNone/>
            </a:pPr>
            <a:r>
              <a:rPr lang="en" dirty="0"/>
              <a:t>Plan your work cell and material flow</a:t>
            </a:r>
            <a:endParaRPr lang="en-GB" dirty="0"/>
          </a:p>
        </p:txBody>
      </p:sp>
      <p:sp>
        <p:nvSpPr>
          <p:cNvPr id="19" name="Text Placeholder 18">
            <a:extLst>
              <a:ext uri="{FF2B5EF4-FFF2-40B4-BE49-F238E27FC236}">
                <a16:creationId xmlns:a16="http://schemas.microsoft.com/office/drawing/2014/main" id="{C16A1F1E-661A-5CE0-0876-0F385BDA0313}"/>
              </a:ext>
            </a:extLst>
          </p:cNvPr>
          <p:cNvSpPr>
            <a:spLocks noGrp="1"/>
          </p:cNvSpPr>
          <p:nvPr>
            <p:ph type="body" sz="quarter" idx="4294967295"/>
          </p:nvPr>
        </p:nvSpPr>
        <p:spPr>
          <a:xfrm>
            <a:off x="411065" y="2291753"/>
            <a:ext cx="8639946" cy="990600"/>
          </a:xfrm>
        </p:spPr>
        <p:txBody>
          <a:bodyPr/>
          <a:lstStyle/>
          <a:p>
            <a:pPr marL="0" lvl="0" indent="0" algn="l" rtl="0">
              <a:spcBef>
                <a:spcPts val="0"/>
              </a:spcBef>
              <a:spcAft>
                <a:spcPts val="0"/>
              </a:spcAft>
              <a:buNone/>
            </a:pPr>
            <a:r>
              <a:rPr lang="en-GB" sz="2000" dirty="0"/>
              <a:t>Your cell plan shows how work will enter and leave the cell.</a:t>
            </a:r>
          </a:p>
        </p:txBody>
      </p:sp>
      <p:sp>
        <p:nvSpPr>
          <p:cNvPr id="2" name="Slide Number Placeholder 5">
            <a:extLst>
              <a:ext uri="{FF2B5EF4-FFF2-40B4-BE49-F238E27FC236}">
                <a16:creationId xmlns:a16="http://schemas.microsoft.com/office/drawing/2014/main" id="{3172AA35-0031-8623-F197-C2023835D01B}"/>
              </a:ext>
            </a:extLst>
          </p:cNvPr>
          <p:cNvSpPr txBox="1">
            <a:spLocks/>
          </p:cNvSpPr>
          <p:nvPr/>
        </p:nvSpPr>
        <p:spPr>
          <a:xfrm>
            <a:off x="15290425" y="8488755"/>
            <a:ext cx="539750" cy="486833"/>
          </a:xfrm>
          <a:prstGeom prst="rect">
            <a:avLst/>
          </a:prstGeom>
        </p:spPr>
        <p:txBody>
          <a:bodyPr vert="horz" lIns="0" tIns="0" rIns="0" bIns="0" rtlCol="0" anchor="t"/>
          <a:lstStyle>
            <a:defPPr>
              <a:defRPr lang="en-US"/>
            </a:defPPr>
            <a:lvl1pPr marL="0" algn="l" defTabSz="457200" rtl="0" eaLnBrk="1" latinLnBrk="0" hangingPunct="1">
              <a:defRPr sz="1600" b="0" i="0" kern="1200">
                <a:solidFill>
                  <a:schemeClr val="tx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03DFB89B-1973-AD4A-A045-E94CB24D8D75}" type="slidenum">
              <a:rPr lang="en-US" b="0" smtClean="0">
                <a:solidFill>
                  <a:schemeClr val="bg1"/>
                </a:solidFill>
              </a:rPr>
              <a:pPr algn="r"/>
              <a:t>10</a:t>
            </a:fld>
            <a:endParaRPr lang="en-US" b="0" dirty="0">
              <a:solidFill>
                <a:schemeClr val="bg1"/>
              </a:solidFill>
            </a:endParaRPr>
          </a:p>
        </p:txBody>
      </p:sp>
      <p:sp>
        <p:nvSpPr>
          <p:cNvPr id="6" name="Footer Placeholder 3">
            <a:extLst>
              <a:ext uri="{FF2B5EF4-FFF2-40B4-BE49-F238E27FC236}">
                <a16:creationId xmlns:a16="http://schemas.microsoft.com/office/drawing/2014/main" id="{831C3642-6261-F7BD-4455-8AF794063723}"/>
              </a:ext>
            </a:extLst>
          </p:cNvPr>
          <p:cNvSpPr txBox="1">
            <a:spLocks/>
          </p:cNvSpPr>
          <p:nvPr/>
        </p:nvSpPr>
        <p:spPr>
          <a:xfrm>
            <a:off x="12323214" y="773724"/>
            <a:ext cx="5934422" cy="243552"/>
          </a:xfrm>
          <a:prstGeom prst="rect">
            <a:avLst/>
          </a:prstGeom>
        </p:spPr>
        <p:txBody>
          <a:bodyPr vert="horz" lIns="0" tIns="0" rIns="0" bIns="0" rtlCol="0" anchor="t"/>
          <a:lstStyle>
            <a:defPPr>
              <a:defRPr lang="en-US"/>
            </a:defPPr>
            <a:lvl1pPr marL="0" algn="r" defTabSz="457200" rtl="0" eaLnBrk="1" latinLnBrk="0" hangingPunct="1">
              <a:defRPr sz="1600" b="0" i="0" kern="1200">
                <a:solidFill>
                  <a:schemeClr val="tx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GB" dirty="0">
                <a:solidFill>
                  <a:schemeClr val="dk1"/>
                </a:solidFill>
              </a:rPr>
              <a:t>4. Planning for safety and performance</a:t>
            </a:r>
            <a:endParaRPr lang="en-GB" dirty="0"/>
          </a:p>
        </p:txBody>
      </p:sp>
      <p:pic>
        <p:nvPicPr>
          <p:cNvPr id="10" name="Picture 9">
            <a:extLst>
              <a:ext uri="{FF2B5EF4-FFF2-40B4-BE49-F238E27FC236}">
                <a16:creationId xmlns:a16="http://schemas.microsoft.com/office/drawing/2014/main" id="{2FECD335-4D9C-6569-197F-E4AD8B42570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228975" y="278904"/>
            <a:ext cx="936659" cy="912946"/>
          </a:xfrm>
          <a:prstGeom prst="rect">
            <a:avLst/>
          </a:prstGeom>
        </p:spPr>
      </p:pic>
      <p:sp>
        <p:nvSpPr>
          <p:cNvPr id="5" name="Content Placeholder 11">
            <a:extLst>
              <a:ext uri="{FF2B5EF4-FFF2-40B4-BE49-F238E27FC236}">
                <a16:creationId xmlns:a16="http://schemas.microsoft.com/office/drawing/2014/main" id="{4BB398D1-89BE-6EE6-8887-EA18777D3955}"/>
              </a:ext>
            </a:extLst>
          </p:cNvPr>
          <p:cNvSpPr txBox="1">
            <a:spLocks/>
          </p:cNvSpPr>
          <p:nvPr/>
        </p:nvSpPr>
        <p:spPr>
          <a:xfrm>
            <a:off x="2117700" y="3115121"/>
            <a:ext cx="12022188" cy="5152409"/>
          </a:xfrm>
          <a:prstGeom prst="rect">
            <a:avLst/>
          </a:prstGeom>
          <a:solidFill>
            <a:srgbClr val="ECECED"/>
          </a:solidFill>
          <a:ln w="28575">
            <a:gradFill flip="none" rotWithShape="1">
              <a:gsLst>
                <a:gs pos="21000">
                  <a:srgbClr val="21176B"/>
                </a:gs>
                <a:gs pos="99000">
                  <a:srgbClr val="D91C5C"/>
                </a:gs>
              </a:gsLst>
              <a:lin ang="18900000" scaled="1"/>
              <a:tileRect/>
            </a:gradFill>
          </a:ln>
        </p:spPr>
        <p:txBody>
          <a:bodyPr vert="horz" lIns="360000" tIns="360000" rIns="360000" bIns="360000" rtlCol="0" anchor="t">
            <a:noAutofit/>
          </a:bodyPr>
          <a:lstStyle>
            <a:lvl1pPr marL="0" indent="0" algn="l" defTabSz="1219170" rtl="0" eaLnBrk="1" latinLnBrk="0" hangingPunct="1">
              <a:lnSpc>
                <a:spcPct val="90000"/>
              </a:lnSpc>
              <a:spcBef>
                <a:spcPts val="1800"/>
              </a:spcBef>
              <a:buFont typeface="Arial" panose="020B0604020202020204" pitchFamily="34" charset="0"/>
              <a:buNone/>
              <a:defRPr sz="2000" b="0" i="0" kern="1200">
                <a:solidFill>
                  <a:schemeClr val="tx1"/>
                </a:solidFill>
                <a:latin typeface="Arial" panose="020B0604020202020204" pitchFamily="34" charset="0"/>
                <a:ea typeface="+mn-ea"/>
                <a:cs typeface="Arial" panose="020B0604020202020204" pitchFamily="34" charset="0"/>
              </a:defRPr>
            </a:lvl1pPr>
            <a:lvl2pPr marL="0" indent="0" algn="ctr" defTabSz="1219170" rtl="0" eaLnBrk="1" latinLnBrk="0" hangingPunct="1">
              <a:lnSpc>
                <a:spcPct val="90000"/>
              </a:lnSpc>
              <a:spcBef>
                <a:spcPts val="1800"/>
              </a:spcBef>
              <a:buFont typeface="Arial" panose="020B0604020202020204" pitchFamily="34" charset="0"/>
              <a:buNone/>
              <a:defRPr sz="2400" b="0" i="0" kern="1200">
                <a:solidFill>
                  <a:schemeClr val="tx1"/>
                </a:solidFill>
                <a:latin typeface="Arial" panose="020B0604020202020204" pitchFamily="34" charset="0"/>
                <a:ea typeface="+mn-ea"/>
                <a:cs typeface="Arial" panose="020B0604020202020204" pitchFamily="34" charset="0"/>
              </a:defRPr>
            </a:lvl2pPr>
            <a:lvl3pPr marL="0" indent="0" algn="ctr" defTabSz="1219170" rtl="0" eaLnBrk="1" latinLnBrk="0" hangingPunct="1">
              <a:lnSpc>
                <a:spcPct val="90000"/>
              </a:lnSpc>
              <a:spcBef>
                <a:spcPts val="1800"/>
              </a:spcBef>
              <a:buFont typeface="Arial" panose="020B0604020202020204" pitchFamily="34" charset="0"/>
              <a:buNone/>
              <a:defRPr sz="2000" b="0" i="0" kern="1200">
                <a:solidFill>
                  <a:schemeClr val="tx1"/>
                </a:solidFill>
                <a:latin typeface="Arial" panose="020B0604020202020204" pitchFamily="34" charset="0"/>
                <a:ea typeface="+mn-ea"/>
                <a:cs typeface="Arial" panose="020B0604020202020204" pitchFamily="34" charset="0"/>
              </a:defRPr>
            </a:lvl3pPr>
            <a:lvl4pPr marL="0" indent="0" algn="ctr" defTabSz="1219170" rtl="0" eaLnBrk="1" latinLnBrk="0" hangingPunct="1">
              <a:lnSpc>
                <a:spcPct val="90000"/>
              </a:lnSpc>
              <a:spcBef>
                <a:spcPts val="1800"/>
              </a:spcBef>
              <a:buFont typeface="Arial" panose="020B0604020202020204" pitchFamily="34" charset="0"/>
              <a:buNone/>
              <a:defRPr sz="1600" b="0" i="0" kern="1200">
                <a:solidFill>
                  <a:schemeClr val="tx1"/>
                </a:solidFill>
                <a:latin typeface="Arial" panose="020B0604020202020204" pitchFamily="34" charset="0"/>
                <a:ea typeface="+mn-ea"/>
                <a:cs typeface="Arial" panose="020B0604020202020204" pitchFamily="34" charset="0"/>
              </a:defRPr>
            </a:lvl4pPr>
            <a:lvl5pPr marL="0" indent="0" algn="ctr" defTabSz="1219170" rtl="0" eaLnBrk="1" latinLnBrk="0" hangingPunct="1">
              <a:lnSpc>
                <a:spcPct val="90000"/>
              </a:lnSpc>
              <a:spcBef>
                <a:spcPts val="1800"/>
              </a:spcBef>
              <a:buFont typeface="Arial" panose="020B0604020202020204" pitchFamily="34" charset="0"/>
              <a:buNone/>
              <a:defRPr sz="1600" b="0" i="0" kern="1200">
                <a:solidFill>
                  <a:schemeClr val="tx1"/>
                </a:solidFill>
                <a:latin typeface="Arial" panose="020B0604020202020204" pitchFamily="34" charset="0"/>
                <a:ea typeface="+mn-ea"/>
                <a:cs typeface="Arial" panose="020B0604020202020204" pitchFamily="34" charset="0"/>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pPr marL="133350" lvl="0" algn="l" rtl="0">
              <a:spcBef>
                <a:spcPts val="0"/>
              </a:spcBef>
              <a:spcAft>
                <a:spcPts val="0"/>
              </a:spcAft>
              <a:buSzPct val="70000"/>
            </a:pPr>
            <a:endParaRPr lang="en-GB" sz="2000" dirty="0"/>
          </a:p>
        </p:txBody>
      </p:sp>
      <p:sp>
        <p:nvSpPr>
          <p:cNvPr id="13" name="Content Placeholder 11">
            <a:extLst>
              <a:ext uri="{FF2B5EF4-FFF2-40B4-BE49-F238E27FC236}">
                <a16:creationId xmlns:a16="http://schemas.microsoft.com/office/drawing/2014/main" id="{B6F9EE99-1161-E8DF-467B-6A86F6D5C252}"/>
              </a:ext>
            </a:extLst>
          </p:cNvPr>
          <p:cNvSpPr txBox="1">
            <a:spLocks/>
          </p:cNvSpPr>
          <p:nvPr/>
        </p:nvSpPr>
        <p:spPr>
          <a:xfrm>
            <a:off x="8306000" y="3265631"/>
            <a:ext cx="5589182" cy="5015754"/>
          </a:xfrm>
          <a:prstGeom prst="rect">
            <a:avLst/>
          </a:prstGeom>
          <a:noFill/>
          <a:ln w="28575">
            <a:noFill/>
          </a:ln>
        </p:spPr>
        <p:txBody>
          <a:bodyPr vert="horz" lIns="360000" tIns="360000" rIns="360000" bIns="360000" rtlCol="0" anchor="t">
            <a:noAutofit/>
          </a:bodyPr>
          <a:lstStyle>
            <a:lvl1pPr marL="0" indent="0" algn="l" defTabSz="1219170" rtl="0" eaLnBrk="1" latinLnBrk="0" hangingPunct="1">
              <a:lnSpc>
                <a:spcPct val="90000"/>
              </a:lnSpc>
              <a:spcBef>
                <a:spcPts val="1800"/>
              </a:spcBef>
              <a:buFont typeface="Arial" panose="020B0604020202020204" pitchFamily="34" charset="0"/>
              <a:buNone/>
              <a:defRPr sz="2000" b="0" i="0" kern="1200">
                <a:solidFill>
                  <a:schemeClr val="tx1"/>
                </a:solidFill>
                <a:latin typeface="Arial" panose="020B0604020202020204" pitchFamily="34" charset="0"/>
                <a:ea typeface="+mn-ea"/>
                <a:cs typeface="Arial" panose="020B0604020202020204" pitchFamily="34" charset="0"/>
              </a:defRPr>
            </a:lvl1pPr>
            <a:lvl2pPr marL="0" indent="0" algn="ctr" defTabSz="1219170" rtl="0" eaLnBrk="1" latinLnBrk="0" hangingPunct="1">
              <a:lnSpc>
                <a:spcPct val="90000"/>
              </a:lnSpc>
              <a:spcBef>
                <a:spcPts val="1800"/>
              </a:spcBef>
              <a:buFont typeface="Arial" panose="020B0604020202020204" pitchFamily="34" charset="0"/>
              <a:buNone/>
              <a:defRPr sz="2400" b="0" i="0" kern="1200">
                <a:solidFill>
                  <a:schemeClr val="tx1"/>
                </a:solidFill>
                <a:latin typeface="Arial" panose="020B0604020202020204" pitchFamily="34" charset="0"/>
                <a:ea typeface="+mn-ea"/>
                <a:cs typeface="Arial" panose="020B0604020202020204" pitchFamily="34" charset="0"/>
              </a:defRPr>
            </a:lvl2pPr>
            <a:lvl3pPr marL="0" indent="0" algn="ctr" defTabSz="1219170" rtl="0" eaLnBrk="1" latinLnBrk="0" hangingPunct="1">
              <a:lnSpc>
                <a:spcPct val="90000"/>
              </a:lnSpc>
              <a:spcBef>
                <a:spcPts val="1800"/>
              </a:spcBef>
              <a:buFont typeface="Arial" panose="020B0604020202020204" pitchFamily="34" charset="0"/>
              <a:buNone/>
              <a:defRPr sz="2000" b="0" i="0" kern="1200">
                <a:solidFill>
                  <a:schemeClr val="tx1"/>
                </a:solidFill>
                <a:latin typeface="Arial" panose="020B0604020202020204" pitchFamily="34" charset="0"/>
                <a:ea typeface="+mn-ea"/>
                <a:cs typeface="Arial" panose="020B0604020202020204" pitchFamily="34" charset="0"/>
              </a:defRPr>
            </a:lvl3pPr>
            <a:lvl4pPr marL="0" indent="0" algn="ctr" defTabSz="1219170" rtl="0" eaLnBrk="1" latinLnBrk="0" hangingPunct="1">
              <a:lnSpc>
                <a:spcPct val="90000"/>
              </a:lnSpc>
              <a:spcBef>
                <a:spcPts val="1800"/>
              </a:spcBef>
              <a:buFont typeface="Arial" panose="020B0604020202020204" pitchFamily="34" charset="0"/>
              <a:buNone/>
              <a:defRPr sz="1600" b="0" i="0" kern="1200">
                <a:solidFill>
                  <a:schemeClr val="tx1"/>
                </a:solidFill>
                <a:latin typeface="Arial" panose="020B0604020202020204" pitchFamily="34" charset="0"/>
                <a:ea typeface="+mn-ea"/>
                <a:cs typeface="Arial" panose="020B0604020202020204" pitchFamily="34" charset="0"/>
              </a:defRPr>
            </a:lvl4pPr>
            <a:lvl5pPr marL="0" indent="0" algn="ctr" defTabSz="1219170" rtl="0" eaLnBrk="1" latinLnBrk="0" hangingPunct="1">
              <a:lnSpc>
                <a:spcPct val="90000"/>
              </a:lnSpc>
              <a:spcBef>
                <a:spcPts val="1800"/>
              </a:spcBef>
              <a:buFont typeface="Arial" panose="020B0604020202020204" pitchFamily="34" charset="0"/>
              <a:buNone/>
              <a:defRPr sz="1600" b="0" i="0" kern="1200">
                <a:solidFill>
                  <a:schemeClr val="tx1"/>
                </a:solidFill>
                <a:latin typeface="Arial" panose="020B0604020202020204" pitchFamily="34" charset="0"/>
                <a:ea typeface="+mn-ea"/>
                <a:cs typeface="Arial" panose="020B0604020202020204" pitchFamily="34" charset="0"/>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pPr marL="360000" lvl="0" indent="-342900" algn="l" rtl="0">
              <a:spcBef>
                <a:spcPts val="1200"/>
              </a:spcBef>
              <a:spcAft>
                <a:spcPts val="600"/>
              </a:spcAft>
              <a:buSzPct val="70000"/>
              <a:buFont typeface="Arial" panose="020B0604020202020204" pitchFamily="34" charset="0"/>
              <a:buChar char="•"/>
            </a:pPr>
            <a:r>
              <a:rPr lang="en-GB" sz="2000" dirty="0"/>
              <a:t>Identify where you will locate </a:t>
            </a:r>
            <a:br>
              <a:rPr lang="en-GB" sz="2000" dirty="0"/>
            </a:br>
            <a:r>
              <a:rPr lang="en-GB" sz="2000" dirty="0"/>
              <a:t>the CNC mill and CNC drill.</a:t>
            </a:r>
          </a:p>
          <a:p>
            <a:pPr marL="360000" lvl="0" indent="-342900" algn="l" rtl="0">
              <a:spcBef>
                <a:spcPts val="0"/>
              </a:spcBef>
              <a:spcAft>
                <a:spcPts val="600"/>
              </a:spcAft>
              <a:buSzPct val="70000"/>
              <a:buFont typeface="Arial" panose="020B0604020202020204" pitchFamily="34" charset="0"/>
              <a:buChar char="•"/>
            </a:pPr>
            <a:r>
              <a:rPr lang="en-GB" sz="2000" dirty="0"/>
              <a:t>Sketch the position and size of each robot on the cell plan. Label them to describe the key operational steps.</a:t>
            </a:r>
          </a:p>
          <a:p>
            <a:pPr marL="360000" lvl="0" indent="-342900" algn="l" rtl="0">
              <a:spcBef>
                <a:spcPts val="0"/>
              </a:spcBef>
              <a:spcAft>
                <a:spcPts val="600"/>
              </a:spcAft>
              <a:buSzPct val="70000"/>
              <a:buFont typeface="Arial" panose="020B0604020202020204" pitchFamily="34" charset="0"/>
              <a:buChar char="•"/>
            </a:pPr>
            <a:r>
              <a:rPr lang="en-GB" sz="2000" dirty="0"/>
              <a:t>Sketch a plan view of each robot’s work envelope.</a:t>
            </a:r>
          </a:p>
          <a:p>
            <a:pPr marL="360000" lvl="0" indent="-342900" algn="l" rtl="0">
              <a:spcBef>
                <a:spcPts val="0"/>
              </a:spcBef>
              <a:spcAft>
                <a:spcPts val="1200"/>
              </a:spcAft>
              <a:buSzPct val="70000"/>
              <a:buFont typeface="Arial" panose="020B0604020202020204" pitchFamily="34" charset="0"/>
              <a:buChar char="•"/>
            </a:pPr>
            <a:r>
              <a:rPr lang="en-GB" sz="2000" dirty="0"/>
              <a:t>Choose how material will flow through the work cell:</a:t>
            </a:r>
            <a:br>
              <a:rPr lang="en-GB" dirty="0"/>
            </a:br>
            <a:br>
              <a:rPr lang="en-GB" dirty="0"/>
            </a:br>
            <a:r>
              <a:rPr lang="en-GB" sz="2000" dirty="0"/>
              <a:t>Synchronised</a:t>
            </a:r>
            <a:br>
              <a:rPr lang="en-GB" dirty="0"/>
            </a:br>
            <a:r>
              <a:rPr lang="en-GB" sz="2000" dirty="0"/>
              <a:t>Continuous	</a:t>
            </a:r>
            <a:br>
              <a:rPr lang="en-GB" sz="2000" dirty="0"/>
            </a:br>
            <a:r>
              <a:rPr lang="en-GB" sz="2000" dirty="0"/>
              <a:t>Non-synchronised</a:t>
            </a:r>
          </a:p>
          <a:p>
            <a:pPr marL="360000" lvl="0" indent="-342900" algn="l" rtl="0">
              <a:spcBef>
                <a:spcPts val="0"/>
              </a:spcBef>
              <a:spcAft>
                <a:spcPts val="0"/>
              </a:spcAft>
              <a:buSzPct val="70000"/>
              <a:buFont typeface="Arial" panose="020B0604020202020204" pitchFamily="34" charset="0"/>
              <a:buChar char="•"/>
            </a:pPr>
            <a:endParaRPr lang="en-GB" sz="2000" dirty="0"/>
          </a:p>
        </p:txBody>
      </p:sp>
      <p:pic>
        <p:nvPicPr>
          <p:cNvPr id="14" name="Picture 13">
            <a:extLst>
              <a:ext uri="{FF2B5EF4-FFF2-40B4-BE49-F238E27FC236}">
                <a16:creationId xmlns:a16="http://schemas.microsoft.com/office/drawing/2014/main" id="{1CD8558D-5C1B-AF50-5950-C137694BB246}"/>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2593794" y="2508459"/>
            <a:ext cx="1003300" cy="977900"/>
          </a:xfrm>
          <a:prstGeom prst="rect">
            <a:avLst/>
          </a:prstGeom>
        </p:spPr>
      </p:pic>
      <p:sp>
        <p:nvSpPr>
          <p:cNvPr id="3" name="Content Placeholder 11">
            <a:extLst>
              <a:ext uri="{FF2B5EF4-FFF2-40B4-BE49-F238E27FC236}">
                <a16:creationId xmlns:a16="http://schemas.microsoft.com/office/drawing/2014/main" id="{C9866187-E5E0-2893-29CC-926F009B7337}"/>
              </a:ext>
            </a:extLst>
          </p:cNvPr>
          <p:cNvSpPr txBox="1">
            <a:spLocks/>
          </p:cNvSpPr>
          <p:nvPr/>
        </p:nvSpPr>
        <p:spPr>
          <a:xfrm>
            <a:off x="2179627" y="3265631"/>
            <a:ext cx="5589182" cy="5015754"/>
          </a:xfrm>
          <a:prstGeom prst="rect">
            <a:avLst/>
          </a:prstGeom>
          <a:noFill/>
          <a:ln w="28575">
            <a:noFill/>
          </a:ln>
        </p:spPr>
        <p:txBody>
          <a:bodyPr vert="horz" lIns="360000" tIns="360000" rIns="360000" bIns="360000" rtlCol="0" anchor="t">
            <a:noAutofit/>
          </a:bodyPr>
          <a:lstStyle>
            <a:lvl1pPr marL="0" indent="0" algn="l" defTabSz="1219170" rtl="0" eaLnBrk="1" latinLnBrk="0" hangingPunct="1">
              <a:lnSpc>
                <a:spcPct val="90000"/>
              </a:lnSpc>
              <a:spcBef>
                <a:spcPts val="1800"/>
              </a:spcBef>
              <a:buFont typeface="Arial" panose="020B0604020202020204" pitchFamily="34" charset="0"/>
              <a:buNone/>
              <a:defRPr sz="2000" b="0" i="0" kern="1200">
                <a:solidFill>
                  <a:schemeClr val="tx1"/>
                </a:solidFill>
                <a:latin typeface="Arial" panose="020B0604020202020204" pitchFamily="34" charset="0"/>
                <a:ea typeface="+mn-ea"/>
                <a:cs typeface="Arial" panose="020B0604020202020204" pitchFamily="34" charset="0"/>
              </a:defRPr>
            </a:lvl1pPr>
            <a:lvl2pPr marL="0" indent="0" algn="ctr" defTabSz="1219170" rtl="0" eaLnBrk="1" latinLnBrk="0" hangingPunct="1">
              <a:lnSpc>
                <a:spcPct val="90000"/>
              </a:lnSpc>
              <a:spcBef>
                <a:spcPts val="1800"/>
              </a:spcBef>
              <a:buFont typeface="Arial" panose="020B0604020202020204" pitchFamily="34" charset="0"/>
              <a:buNone/>
              <a:defRPr sz="2400" b="0" i="0" kern="1200">
                <a:solidFill>
                  <a:schemeClr val="tx1"/>
                </a:solidFill>
                <a:latin typeface="Arial" panose="020B0604020202020204" pitchFamily="34" charset="0"/>
                <a:ea typeface="+mn-ea"/>
                <a:cs typeface="Arial" panose="020B0604020202020204" pitchFamily="34" charset="0"/>
              </a:defRPr>
            </a:lvl2pPr>
            <a:lvl3pPr marL="0" indent="0" algn="ctr" defTabSz="1219170" rtl="0" eaLnBrk="1" latinLnBrk="0" hangingPunct="1">
              <a:lnSpc>
                <a:spcPct val="90000"/>
              </a:lnSpc>
              <a:spcBef>
                <a:spcPts val="1800"/>
              </a:spcBef>
              <a:buFont typeface="Arial" panose="020B0604020202020204" pitchFamily="34" charset="0"/>
              <a:buNone/>
              <a:defRPr sz="2000" b="0" i="0" kern="1200">
                <a:solidFill>
                  <a:schemeClr val="tx1"/>
                </a:solidFill>
                <a:latin typeface="Arial" panose="020B0604020202020204" pitchFamily="34" charset="0"/>
                <a:ea typeface="+mn-ea"/>
                <a:cs typeface="Arial" panose="020B0604020202020204" pitchFamily="34" charset="0"/>
              </a:defRPr>
            </a:lvl3pPr>
            <a:lvl4pPr marL="0" indent="0" algn="ctr" defTabSz="1219170" rtl="0" eaLnBrk="1" latinLnBrk="0" hangingPunct="1">
              <a:lnSpc>
                <a:spcPct val="90000"/>
              </a:lnSpc>
              <a:spcBef>
                <a:spcPts val="1800"/>
              </a:spcBef>
              <a:buFont typeface="Arial" panose="020B0604020202020204" pitchFamily="34" charset="0"/>
              <a:buNone/>
              <a:defRPr sz="1600" b="0" i="0" kern="1200">
                <a:solidFill>
                  <a:schemeClr val="tx1"/>
                </a:solidFill>
                <a:latin typeface="Arial" panose="020B0604020202020204" pitchFamily="34" charset="0"/>
                <a:ea typeface="+mn-ea"/>
                <a:cs typeface="Arial" panose="020B0604020202020204" pitchFamily="34" charset="0"/>
              </a:defRPr>
            </a:lvl4pPr>
            <a:lvl5pPr marL="0" indent="0" algn="ctr" defTabSz="1219170" rtl="0" eaLnBrk="1" latinLnBrk="0" hangingPunct="1">
              <a:lnSpc>
                <a:spcPct val="90000"/>
              </a:lnSpc>
              <a:spcBef>
                <a:spcPts val="1800"/>
              </a:spcBef>
              <a:buFont typeface="Arial" panose="020B0604020202020204" pitchFamily="34" charset="0"/>
              <a:buNone/>
              <a:defRPr sz="1600" b="0" i="0" kern="1200">
                <a:solidFill>
                  <a:schemeClr val="tx1"/>
                </a:solidFill>
                <a:latin typeface="Arial" panose="020B0604020202020204" pitchFamily="34" charset="0"/>
                <a:ea typeface="+mn-ea"/>
                <a:cs typeface="Arial" panose="020B0604020202020204" pitchFamily="34" charset="0"/>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pPr marL="360000" lvl="0" indent="-342900" algn="l" rtl="0">
              <a:spcBef>
                <a:spcPts val="1200"/>
              </a:spcBef>
              <a:spcAft>
                <a:spcPts val="600"/>
              </a:spcAft>
              <a:buSzPct val="70000"/>
              <a:buFont typeface="Arial" panose="020B0604020202020204" pitchFamily="34" charset="0"/>
              <a:buChar char="•"/>
            </a:pPr>
            <a:r>
              <a:rPr lang="en-GB" sz="2000" dirty="0"/>
              <a:t>Choose whether your work cell </a:t>
            </a:r>
            <a:br>
              <a:rPr lang="en-GB" sz="2000" dirty="0"/>
            </a:br>
            <a:r>
              <a:rPr lang="en-GB" sz="2000" dirty="0"/>
              <a:t>will be robot-centred, in-line </a:t>
            </a:r>
            <a:br>
              <a:rPr lang="en-GB" sz="2000" dirty="0"/>
            </a:br>
            <a:r>
              <a:rPr lang="en-GB" sz="2000" dirty="0"/>
              <a:t>or mobile.</a:t>
            </a:r>
          </a:p>
          <a:p>
            <a:pPr marL="360000" lvl="0" indent="-342900" algn="l" rtl="0">
              <a:spcBef>
                <a:spcPts val="0"/>
              </a:spcBef>
              <a:spcAft>
                <a:spcPts val="1200"/>
              </a:spcAft>
              <a:buSzPct val="70000"/>
              <a:buFont typeface="Arial" panose="020B0604020202020204" pitchFamily="34" charset="0"/>
              <a:buChar char="•"/>
            </a:pPr>
            <a:r>
              <a:rPr lang="en-GB" sz="2000" dirty="0"/>
              <a:t>Select what type(s) of robot you will include in your work cell:</a:t>
            </a:r>
            <a:br>
              <a:rPr lang="en-GB" dirty="0"/>
            </a:br>
            <a:br>
              <a:rPr lang="en-GB" dirty="0"/>
            </a:br>
            <a:r>
              <a:rPr lang="en-GB" sz="2000" dirty="0"/>
              <a:t>Articulated</a:t>
            </a:r>
            <a:br>
              <a:rPr lang="en-GB" dirty="0"/>
            </a:br>
            <a:r>
              <a:rPr lang="en-GB" sz="2000" dirty="0"/>
              <a:t>SCARA</a:t>
            </a:r>
            <a:br>
              <a:rPr lang="en-GB" dirty="0"/>
            </a:br>
            <a:r>
              <a:rPr lang="en-GB" sz="2000" dirty="0"/>
              <a:t>Delta</a:t>
            </a:r>
            <a:br>
              <a:rPr lang="en-GB" dirty="0"/>
            </a:br>
            <a:r>
              <a:rPr lang="en-GB" sz="2000" dirty="0"/>
              <a:t>Spherical	</a:t>
            </a:r>
            <a:br>
              <a:rPr lang="en-GB" sz="2000" dirty="0"/>
            </a:br>
            <a:r>
              <a:rPr lang="en-GB" sz="2000" dirty="0"/>
              <a:t>Polar/Cylindrical	</a:t>
            </a:r>
            <a:br>
              <a:rPr lang="en-GB" sz="2000" dirty="0"/>
            </a:br>
            <a:r>
              <a:rPr lang="en-GB" sz="2000" dirty="0"/>
              <a:t>Cartesian/Gantry</a:t>
            </a:r>
          </a:p>
        </p:txBody>
      </p:sp>
    </p:spTree>
    <p:extLst>
      <p:ext uri="{BB962C8B-B14F-4D97-AF65-F5344CB8AC3E}">
        <p14:creationId xmlns:p14="http://schemas.microsoft.com/office/powerpoint/2010/main" val="5025506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5C3E60-056E-2817-22FE-7542B3EF6119}"/>
              </a:ext>
            </a:extLst>
          </p:cNvPr>
          <p:cNvSpPr>
            <a:spLocks noGrp="1"/>
          </p:cNvSpPr>
          <p:nvPr>
            <p:ph type="title"/>
          </p:nvPr>
        </p:nvSpPr>
        <p:spPr/>
        <p:txBody>
          <a:bodyPr/>
          <a:lstStyle/>
          <a:p>
            <a:r>
              <a:rPr lang="en" dirty="0"/>
              <a:t>Add safety features and define safe </a:t>
            </a:r>
            <a:br>
              <a:rPr lang="en" dirty="0"/>
            </a:br>
            <a:r>
              <a:rPr lang="en" dirty="0"/>
              <a:t>working practices</a:t>
            </a:r>
            <a:endParaRPr lang="en-US" dirty="0"/>
          </a:p>
        </p:txBody>
      </p:sp>
      <p:sp>
        <p:nvSpPr>
          <p:cNvPr id="3" name="Slide Number Placeholder 5">
            <a:extLst>
              <a:ext uri="{FF2B5EF4-FFF2-40B4-BE49-F238E27FC236}">
                <a16:creationId xmlns:a16="http://schemas.microsoft.com/office/drawing/2014/main" id="{1681F574-BFA6-EF8D-2343-E3EECC7070E7}"/>
              </a:ext>
            </a:extLst>
          </p:cNvPr>
          <p:cNvSpPr txBox="1">
            <a:spLocks/>
          </p:cNvSpPr>
          <p:nvPr/>
        </p:nvSpPr>
        <p:spPr>
          <a:xfrm>
            <a:off x="15290425" y="8488755"/>
            <a:ext cx="539750" cy="486833"/>
          </a:xfrm>
          <a:prstGeom prst="rect">
            <a:avLst/>
          </a:prstGeom>
        </p:spPr>
        <p:txBody>
          <a:bodyPr vert="horz" lIns="0" tIns="0" rIns="0" bIns="0" rtlCol="0" anchor="t"/>
          <a:lstStyle>
            <a:defPPr>
              <a:defRPr lang="en-US"/>
            </a:defPPr>
            <a:lvl1pPr marL="0" algn="l" defTabSz="457200" rtl="0" eaLnBrk="1" latinLnBrk="0" hangingPunct="1">
              <a:defRPr sz="1600" b="0" i="0" kern="1200">
                <a:solidFill>
                  <a:schemeClr val="tx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03DFB89B-1973-AD4A-A045-E94CB24D8D75}" type="slidenum">
              <a:rPr lang="en-US" b="0" smtClean="0">
                <a:solidFill>
                  <a:schemeClr val="bg1"/>
                </a:solidFill>
              </a:rPr>
              <a:pPr algn="r"/>
              <a:t>11</a:t>
            </a:fld>
            <a:endParaRPr lang="en-US" b="0" dirty="0">
              <a:solidFill>
                <a:schemeClr val="bg1"/>
              </a:solidFill>
            </a:endParaRPr>
          </a:p>
        </p:txBody>
      </p:sp>
      <p:sp>
        <p:nvSpPr>
          <p:cNvPr id="4" name="Footer Placeholder 3">
            <a:extLst>
              <a:ext uri="{FF2B5EF4-FFF2-40B4-BE49-F238E27FC236}">
                <a16:creationId xmlns:a16="http://schemas.microsoft.com/office/drawing/2014/main" id="{29CA6136-26C3-B6D3-6093-447B4E4ABF33}"/>
              </a:ext>
            </a:extLst>
          </p:cNvPr>
          <p:cNvSpPr txBox="1">
            <a:spLocks/>
          </p:cNvSpPr>
          <p:nvPr/>
        </p:nvSpPr>
        <p:spPr>
          <a:xfrm>
            <a:off x="9663373" y="757747"/>
            <a:ext cx="6161809" cy="486833"/>
          </a:xfrm>
          <a:prstGeom prst="rect">
            <a:avLst/>
          </a:prstGeom>
        </p:spPr>
        <p:txBody>
          <a:bodyPr vert="horz" lIns="0" tIns="0" rIns="0" bIns="0" rtlCol="0" anchor="t"/>
          <a:lstStyle>
            <a:defPPr>
              <a:defRPr lang="en-US"/>
            </a:defPPr>
            <a:lvl1pPr marL="0" algn="r" defTabSz="457200" rtl="0" eaLnBrk="1" latinLnBrk="0" hangingPunct="1">
              <a:defRPr sz="1600" b="0" i="0" kern="1200">
                <a:solidFill>
                  <a:schemeClr val="tx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r>
              <a:rPr lang="en-US" dirty="0"/>
              <a:t>1. Introducing robotics</a:t>
            </a:r>
          </a:p>
        </p:txBody>
      </p:sp>
      <p:pic>
        <p:nvPicPr>
          <p:cNvPr id="6" name="Picture 5">
            <a:extLst>
              <a:ext uri="{FF2B5EF4-FFF2-40B4-BE49-F238E27FC236}">
                <a16:creationId xmlns:a16="http://schemas.microsoft.com/office/drawing/2014/main" id="{A178F0B0-0E57-2B88-A955-C87BFBAA999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389320" y="283513"/>
            <a:ext cx="936659" cy="912946"/>
          </a:xfrm>
          <a:prstGeom prst="rect">
            <a:avLst/>
          </a:prstGeom>
        </p:spPr>
      </p:pic>
      <p:pic>
        <p:nvPicPr>
          <p:cNvPr id="7" name="Picture 6">
            <a:extLst>
              <a:ext uri="{FF2B5EF4-FFF2-40B4-BE49-F238E27FC236}">
                <a16:creationId xmlns:a16="http://schemas.microsoft.com/office/drawing/2014/main" id="{FDDD13C6-5B79-D7CD-D0DE-D80810739DA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228975" y="278904"/>
            <a:ext cx="936659" cy="912946"/>
          </a:xfrm>
          <a:prstGeom prst="rect">
            <a:avLst/>
          </a:prstGeom>
        </p:spPr>
      </p:pic>
      <p:sp>
        <p:nvSpPr>
          <p:cNvPr id="10" name="Content Placeholder 11">
            <a:extLst>
              <a:ext uri="{FF2B5EF4-FFF2-40B4-BE49-F238E27FC236}">
                <a16:creationId xmlns:a16="http://schemas.microsoft.com/office/drawing/2014/main" id="{A53EF5D9-074E-B95A-11E6-2A6EB6D9FBD1}"/>
              </a:ext>
            </a:extLst>
          </p:cNvPr>
          <p:cNvSpPr txBox="1">
            <a:spLocks/>
          </p:cNvSpPr>
          <p:nvPr/>
        </p:nvSpPr>
        <p:spPr>
          <a:xfrm>
            <a:off x="581932" y="3643663"/>
            <a:ext cx="5294085" cy="4054429"/>
          </a:xfrm>
          <a:prstGeom prst="rect">
            <a:avLst/>
          </a:prstGeom>
          <a:ln w="28575">
            <a:gradFill flip="none" rotWithShape="1">
              <a:gsLst>
                <a:gs pos="21000">
                  <a:srgbClr val="21176B"/>
                </a:gs>
                <a:gs pos="99000">
                  <a:srgbClr val="D91C5C"/>
                </a:gs>
              </a:gsLst>
              <a:lin ang="18900000" scaled="1"/>
              <a:tileRect/>
            </a:gradFill>
          </a:ln>
        </p:spPr>
        <p:txBody>
          <a:bodyPr vert="horz" lIns="360000" tIns="360000" rIns="360000" bIns="360000" rtlCol="0" anchor="t">
            <a:noAutofit/>
          </a:bodyPr>
          <a:lstStyle>
            <a:lvl1pPr marL="0" indent="0" algn="l" defTabSz="1219170" rtl="0" eaLnBrk="1" latinLnBrk="0" hangingPunct="1">
              <a:lnSpc>
                <a:spcPct val="90000"/>
              </a:lnSpc>
              <a:spcBef>
                <a:spcPts val="1800"/>
              </a:spcBef>
              <a:buFont typeface="Arial" panose="020B0604020202020204" pitchFamily="34" charset="0"/>
              <a:buNone/>
              <a:defRPr sz="2000" b="0" i="0" kern="1200">
                <a:solidFill>
                  <a:schemeClr val="tx1"/>
                </a:solidFill>
                <a:latin typeface="Arial" panose="020B0604020202020204" pitchFamily="34" charset="0"/>
                <a:ea typeface="+mn-ea"/>
                <a:cs typeface="Arial" panose="020B0604020202020204" pitchFamily="34" charset="0"/>
              </a:defRPr>
            </a:lvl1pPr>
            <a:lvl2pPr marL="0" indent="0" algn="ctr" defTabSz="1219170" rtl="0" eaLnBrk="1" latinLnBrk="0" hangingPunct="1">
              <a:lnSpc>
                <a:spcPct val="90000"/>
              </a:lnSpc>
              <a:spcBef>
                <a:spcPts val="1800"/>
              </a:spcBef>
              <a:buFont typeface="Arial" panose="020B0604020202020204" pitchFamily="34" charset="0"/>
              <a:buNone/>
              <a:defRPr sz="2400" b="0" i="0" kern="1200">
                <a:solidFill>
                  <a:schemeClr val="tx1"/>
                </a:solidFill>
                <a:latin typeface="Arial" panose="020B0604020202020204" pitchFamily="34" charset="0"/>
                <a:ea typeface="+mn-ea"/>
                <a:cs typeface="Arial" panose="020B0604020202020204" pitchFamily="34" charset="0"/>
              </a:defRPr>
            </a:lvl2pPr>
            <a:lvl3pPr marL="0" indent="0" algn="ctr" defTabSz="1219170" rtl="0" eaLnBrk="1" latinLnBrk="0" hangingPunct="1">
              <a:lnSpc>
                <a:spcPct val="90000"/>
              </a:lnSpc>
              <a:spcBef>
                <a:spcPts val="1800"/>
              </a:spcBef>
              <a:buFont typeface="Arial" panose="020B0604020202020204" pitchFamily="34" charset="0"/>
              <a:buNone/>
              <a:defRPr sz="2000" b="0" i="0" kern="1200">
                <a:solidFill>
                  <a:schemeClr val="tx1"/>
                </a:solidFill>
                <a:latin typeface="Arial" panose="020B0604020202020204" pitchFamily="34" charset="0"/>
                <a:ea typeface="+mn-ea"/>
                <a:cs typeface="Arial" panose="020B0604020202020204" pitchFamily="34" charset="0"/>
              </a:defRPr>
            </a:lvl3pPr>
            <a:lvl4pPr marL="0" indent="0" algn="ctr" defTabSz="1219170" rtl="0" eaLnBrk="1" latinLnBrk="0" hangingPunct="1">
              <a:lnSpc>
                <a:spcPct val="90000"/>
              </a:lnSpc>
              <a:spcBef>
                <a:spcPts val="1800"/>
              </a:spcBef>
              <a:buFont typeface="Arial" panose="020B0604020202020204" pitchFamily="34" charset="0"/>
              <a:buNone/>
              <a:defRPr sz="1600" b="0" i="0" kern="1200">
                <a:solidFill>
                  <a:schemeClr val="tx1"/>
                </a:solidFill>
                <a:latin typeface="Arial" panose="020B0604020202020204" pitchFamily="34" charset="0"/>
                <a:ea typeface="+mn-ea"/>
                <a:cs typeface="Arial" panose="020B0604020202020204" pitchFamily="34" charset="0"/>
              </a:defRPr>
            </a:lvl4pPr>
            <a:lvl5pPr marL="0" indent="0" algn="ctr" defTabSz="1219170" rtl="0" eaLnBrk="1" latinLnBrk="0" hangingPunct="1">
              <a:lnSpc>
                <a:spcPct val="90000"/>
              </a:lnSpc>
              <a:spcBef>
                <a:spcPts val="1800"/>
              </a:spcBef>
              <a:buFont typeface="Arial" panose="020B0604020202020204" pitchFamily="34" charset="0"/>
              <a:buNone/>
              <a:defRPr sz="1600" b="0" i="0" kern="1200">
                <a:solidFill>
                  <a:schemeClr val="tx1"/>
                </a:solidFill>
                <a:latin typeface="Arial" panose="020B0604020202020204" pitchFamily="34" charset="0"/>
                <a:ea typeface="+mn-ea"/>
                <a:cs typeface="Arial" panose="020B0604020202020204" pitchFamily="34" charset="0"/>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pPr marL="133350" lvl="0" algn="l" rtl="0">
              <a:spcBef>
                <a:spcPts val="0"/>
              </a:spcBef>
              <a:spcAft>
                <a:spcPts val="0"/>
              </a:spcAft>
              <a:buSzPts val="1500"/>
            </a:pPr>
            <a:r>
              <a:rPr lang="en-GB" sz="2000" dirty="0"/>
              <a:t>On activity sheet 9, add </a:t>
            </a:r>
            <a:br>
              <a:rPr lang="en-GB" sz="2000" dirty="0"/>
            </a:br>
            <a:r>
              <a:rPr lang="en-GB" sz="2000" dirty="0"/>
              <a:t>and label </a:t>
            </a:r>
            <a:r>
              <a:rPr lang="en-GB" sz="2000" b="1" dirty="0"/>
              <a:t>safety features</a:t>
            </a:r>
            <a:r>
              <a:rPr lang="en-GB" sz="2000" dirty="0"/>
              <a:t> that will make your cell a safe working space:</a:t>
            </a:r>
          </a:p>
          <a:p>
            <a:pPr marL="800100" lvl="0" indent="-342900" algn="l" rtl="0">
              <a:lnSpc>
                <a:spcPct val="100000"/>
              </a:lnSpc>
              <a:spcBef>
                <a:spcPts val="1200"/>
              </a:spcBef>
              <a:spcAft>
                <a:spcPts val="0"/>
              </a:spcAft>
              <a:buSzPct val="70000"/>
              <a:buFont typeface="Arial" panose="020B0604020202020204" pitchFamily="34" charset="0"/>
              <a:buChar char="•"/>
            </a:pPr>
            <a:r>
              <a:rPr lang="en-GB" sz="2000" dirty="0"/>
              <a:t>Fences and guards</a:t>
            </a:r>
          </a:p>
          <a:p>
            <a:pPr marL="800100" lvl="0" indent="-342900" algn="l" rtl="0">
              <a:lnSpc>
                <a:spcPct val="100000"/>
              </a:lnSpc>
              <a:spcBef>
                <a:spcPts val="0"/>
              </a:spcBef>
              <a:spcAft>
                <a:spcPts val="0"/>
              </a:spcAft>
              <a:buSzPct val="70000"/>
              <a:buFont typeface="Arial" panose="020B0604020202020204" pitchFamily="34" charset="0"/>
              <a:buChar char="•"/>
            </a:pPr>
            <a:r>
              <a:rPr lang="en-GB" sz="2000" dirty="0"/>
              <a:t>Hold and emergency stop buttons</a:t>
            </a:r>
          </a:p>
          <a:p>
            <a:pPr marL="800100" lvl="0" indent="-342900" algn="l" rtl="0">
              <a:lnSpc>
                <a:spcPct val="100000"/>
              </a:lnSpc>
              <a:spcBef>
                <a:spcPts val="0"/>
              </a:spcBef>
              <a:spcAft>
                <a:spcPts val="0"/>
              </a:spcAft>
              <a:buSzPct val="70000"/>
              <a:buFont typeface="Arial" panose="020B0604020202020204" pitchFamily="34" charset="0"/>
              <a:buChar char="•"/>
            </a:pPr>
            <a:r>
              <a:rPr lang="en-GB" sz="2000" dirty="0"/>
              <a:t>Presence sensors</a:t>
            </a:r>
          </a:p>
          <a:p>
            <a:pPr marL="800100" lvl="0" indent="-342900" algn="l" rtl="0">
              <a:lnSpc>
                <a:spcPct val="100000"/>
              </a:lnSpc>
              <a:spcBef>
                <a:spcPts val="0"/>
              </a:spcBef>
              <a:spcAft>
                <a:spcPts val="0"/>
              </a:spcAft>
              <a:buSzPct val="70000"/>
              <a:buFont typeface="Arial" panose="020B0604020202020204" pitchFamily="34" charset="0"/>
              <a:buChar char="•"/>
            </a:pPr>
            <a:r>
              <a:rPr lang="en-GB" sz="2000" dirty="0"/>
              <a:t>Pressure mats</a:t>
            </a:r>
          </a:p>
          <a:p>
            <a:pPr marL="800100" lvl="0" indent="-342900" algn="l" rtl="0">
              <a:lnSpc>
                <a:spcPct val="100000"/>
              </a:lnSpc>
              <a:spcBef>
                <a:spcPts val="0"/>
              </a:spcBef>
              <a:spcAft>
                <a:spcPts val="0"/>
              </a:spcAft>
              <a:buSzPct val="70000"/>
              <a:buFont typeface="Arial" panose="020B0604020202020204" pitchFamily="34" charset="0"/>
              <a:buChar char="•"/>
            </a:pPr>
            <a:r>
              <a:rPr lang="en-GB" sz="2000" dirty="0"/>
              <a:t>Enabling device/                    dead man’s switch</a:t>
            </a:r>
          </a:p>
          <a:p>
            <a:pPr marL="800100" lvl="0" indent="-342900" algn="l" rtl="0">
              <a:lnSpc>
                <a:spcPct val="100000"/>
              </a:lnSpc>
              <a:spcBef>
                <a:spcPts val="0"/>
              </a:spcBef>
              <a:spcAft>
                <a:spcPts val="0"/>
              </a:spcAft>
              <a:buSzPct val="70000"/>
              <a:buFont typeface="Arial" panose="020B0604020202020204" pitchFamily="34" charset="0"/>
              <a:buChar char="•"/>
            </a:pPr>
            <a:r>
              <a:rPr lang="en-GB" sz="2000" dirty="0"/>
              <a:t>Interlocks</a:t>
            </a:r>
          </a:p>
        </p:txBody>
      </p:sp>
      <p:pic>
        <p:nvPicPr>
          <p:cNvPr id="11" name="Picture 10">
            <a:extLst>
              <a:ext uri="{FF2B5EF4-FFF2-40B4-BE49-F238E27FC236}">
                <a16:creationId xmlns:a16="http://schemas.microsoft.com/office/drawing/2014/main" id="{D9179F73-C641-401E-73AF-006A100C211A}"/>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389320" y="3013274"/>
            <a:ext cx="1003300" cy="977900"/>
          </a:xfrm>
          <a:prstGeom prst="rect">
            <a:avLst/>
          </a:prstGeom>
        </p:spPr>
      </p:pic>
      <p:sp>
        <p:nvSpPr>
          <p:cNvPr id="13" name="Content Placeholder 11">
            <a:extLst>
              <a:ext uri="{FF2B5EF4-FFF2-40B4-BE49-F238E27FC236}">
                <a16:creationId xmlns:a16="http://schemas.microsoft.com/office/drawing/2014/main" id="{CD1F1FA6-8A5D-75BC-025A-03CC5571C031}"/>
              </a:ext>
            </a:extLst>
          </p:cNvPr>
          <p:cNvSpPr txBox="1">
            <a:spLocks/>
          </p:cNvSpPr>
          <p:nvPr/>
        </p:nvSpPr>
        <p:spPr>
          <a:xfrm>
            <a:off x="9822949" y="3588661"/>
            <a:ext cx="5294085" cy="4054428"/>
          </a:xfrm>
          <a:prstGeom prst="rect">
            <a:avLst/>
          </a:prstGeom>
          <a:ln w="28575">
            <a:gradFill flip="none" rotWithShape="1">
              <a:gsLst>
                <a:gs pos="21000">
                  <a:srgbClr val="21176B"/>
                </a:gs>
                <a:gs pos="99000">
                  <a:srgbClr val="D91C5C"/>
                </a:gs>
              </a:gsLst>
              <a:lin ang="18900000" scaled="1"/>
              <a:tileRect/>
            </a:gradFill>
          </a:ln>
        </p:spPr>
        <p:txBody>
          <a:bodyPr vert="horz" lIns="360000" tIns="360000" rIns="360000" bIns="360000" rtlCol="0" anchor="t">
            <a:noAutofit/>
          </a:bodyPr>
          <a:lstStyle>
            <a:lvl1pPr marL="0" indent="0" algn="l" defTabSz="1219170" rtl="0" eaLnBrk="1" latinLnBrk="0" hangingPunct="1">
              <a:lnSpc>
                <a:spcPct val="90000"/>
              </a:lnSpc>
              <a:spcBef>
                <a:spcPts val="1800"/>
              </a:spcBef>
              <a:buFont typeface="Arial" panose="020B0604020202020204" pitchFamily="34" charset="0"/>
              <a:buNone/>
              <a:defRPr sz="2000" b="0" i="0" kern="1200">
                <a:solidFill>
                  <a:schemeClr val="tx1"/>
                </a:solidFill>
                <a:latin typeface="Arial" panose="020B0604020202020204" pitchFamily="34" charset="0"/>
                <a:ea typeface="+mn-ea"/>
                <a:cs typeface="Arial" panose="020B0604020202020204" pitchFamily="34" charset="0"/>
              </a:defRPr>
            </a:lvl1pPr>
            <a:lvl2pPr marL="0" indent="0" algn="ctr" defTabSz="1219170" rtl="0" eaLnBrk="1" latinLnBrk="0" hangingPunct="1">
              <a:lnSpc>
                <a:spcPct val="90000"/>
              </a:lnSpc>
              <a:spcBef>
                <a:spcPts val="1800"/>
              </a:spcBef>
              <a:buFont typeface="Arial" panose="020B0604020202020204" pitchFamily="34" charset="0"/>
              <a:buNone/>
              <a:defRPr sz="2400" b="0" i="0" kern="1200">
                <a:solidFill>
                  <a:schemeClr val="tx1"/>
                </a:solidFill>
                <a:latin typeface="Arial" panose="020B0604020202020204" pitchFamily="34" charset="0"/>
                <a:ea typeface="+mn-ea"/>
                <a:cs typeface="Arial" panose="020B0604020202020204" pitchFamily="34" charset="0"/>
              </a:defRPr>
            </a:lvl2pPr>
            <a:lvl3pPr marL="0" indent="0" algn="ctr" defTabSz="1219170" rtl="0" eaLnBrk="1" latinLnBrk="0" hangingPunct="1">
              <a:lnSpc>
                <a:spcPct val="90000"/>
              </a:lnSpc>
              <a:spcBef>
                <a:spcPts val="1800"/>
              </a:spcBef>
              <a:buFont typeface="Arial" panose="020B0604020202020204" pitchFamily="34" charset="0"/>
              <a:buNone/>
              <a:defRPr sz="2000" b="0" i="0" kern="1200">
                <a:solidFill>
                  <a:schemeClr val="tx1"/>
                </a:solidFill>
                <a:latin typeface="Arial" panose="020B0604020202020204" pitchFamily="34" charset="0"/>
                <a:ea typeface="+mn-ea"/>
                <a:cs typeface="Arial" panose="020B0604020202020204" pitchFamily="34" charset="0"/>
              </a:defRPr>
            </a:lvl3pPr>
            <a:lvl4pPr marL="0" indent="0" algn="ctr" defTabSz="1219170" rtl="0" eaLnBrk="1" latinLnBrk="0" hangingPunct="1">
              <a:lnSpc>
                <a:spcPct val="90000"/>
              </a:lnSpc>
              <a:spcBef>
                <a:spcPts val="1800"/>
              </a:spcBef>
              <a:buFont typeface="Arial" panose="020B0604020202020204" pitchFamily="34" charset="0"/>
              <a:buNone/>
              <a:defRPr sz="1600" b="0" i="0" kern="1200">
                <a:solidFill>
                  <a:schemeClr val="tx1"/>
                </a:solidFill>
                <a:latin typeface="Arial" panose="020B0604020202020204" pitchFamily="34" charset="0"/>
                <a:ea typeface="+mn-ea"/>
                <a:cs typeface="Arial" panose="020B0604020202020204" pitchFamily="34" charset="0"/>
              </a:defRPr>
            </a:lvl4pPr>
            <a:lvl5pPr marL="0" indent="0" algn="ctr" defTabSz="1219170" rtl="0" eaLnBrk="1" latinLnBrk="0" hangingPunct="1">
              <a:lnSpc>
                <a:spcPct val="90000"/>
              </a:lnSpc>
              <a:spcBef>
                <a:spcPts val="1800"/>
              </a:spcBef>
              <a:buFont typeface="Arial" panose="020B0604020202020204" pitchFamily="34" charset="0"/>
              <a:buNone/>
              <a:defRPr sz="1600" b="0" i="0" kern="1200">
                <a:solidFill>
                  <a:schemeClr val="tx1"/>
                </a:solidFill>
                <a:latin typeface="Arial" panose="020B0604020202020204" pitchFamily="34" charset="0"/>
                <a:ea typeface="+mn-ea"/>
                <a:cs typeface="Arial" panose="020B0604020202020204" pitchFamily="34" charset="0"/>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pPr marL="457200" lvl="0" indent="0" algn="l" rtl="0">
              <a:spcBef>
                <a:spcPts val="0"/>
              </a:spcBef>
              <a:spcAft>
                <a:spcPts val="0"/>
              </a:spcAft>
              <a:buNone/>
            </a:pPr>
            <a:r>
              <a:rPr lang="en-GB" sz="2000" dirty="0"/>
              <a:t>On activity sheet 10, </a:t>
            </a:r>
            <a:br>
              <a:rPr lang="en-GB" sz="2000" dirty="0"/>
            </a:br>
            <a:r>
              <a:rPr lang="en-GB" sz="2000" dirty="0"/>
              <a:t>list some </a:t>
            </a:r>
            <a:r>
              <a:rPr lang="en-GB" sz="2000" b="1" dirty="0"/>
              <a:t>safe working practices </a:t>
            </a:r>
            <a:br>
              <a:rPr lang="en-GB" sz="2000" dirty="0"/>
            </a:br>
            <a:r>
              <a:rPr lang="en-GB" sz="2000" dirty="0"/>
              <a:t>that should take place:</a:t>
            </a:r>
          </a:p>
          <a:p>
            <a:pPr marL="457200" lvl="0" indent="0" algn="l" rtl="0">
              <a:spcBef>
                <a:spcPts val="0"/>
              </a:spcBef>
              <a:spcAft>
                <a:spcPts val="0"/>
              </a:spcAft>
              <a:buNone/>
            </a:pPr>
            <a:endParaRPr lang="en-GB" dirty="0"/>
          </a:p>
          <a:p>
            <a:pPr marL="1088100" lvl="0" indent="-342900" algn="l" rtl="0">
              <a:spcBef>
                <a:spcPts val="600"/>
              </a:spcBef>
              <a:spcAft>
                <a:spcPts val="0"/>
              </a:spcAft>
              <a:buSzPct val="70000"/>
              <a:buFont typeface="Arial" panose="020B0604020202020204" pitchFamily="34" charset="0"/>
              <a:buChar char="•"/>
            </a:pPr>
            <a:r>
              <a:rPr lang="en-GB" sz="2000" dirty="0"/>
              <a:t>when the work cell is in </a:t>
            </a:r>
            <a:r>
              <a:rPr lang="en-GB" sz="2000" b="1" dirty="0"/>
              <a:t>design</a:t>
            </a:r>
            <a:r>
              <a:rPr lang="en-GB" sz="2000" dirty="0"/>
              <a:t> (being planned and programmed)</a:t>
            </a:r>
          </a:p>
          <a:p>
            <a:pPr marL="1088100" lvl="0" indent="-342900" algn="l" rtl="0">
              <a:spcBef>
                <a:spcPts val="600"/>
              </a:spcBef>
              <a:spcAft>
                <a:spcPts val="0"/>
              </a:spcAft>
              <a:buSzPct val="70000"/>
              <a:buFont typeface="Arial" panose="020B0604020202020204" pitchFamily="34" charset="0"/>
              <a:buChar char="•"/>
            </a:pPr>
            <a:r>
              <a:rPr lang="en-GB" sz="2000" dirty="0">
                <a:solidFill>
                  <a:schemeClr val="dk1"/>
                </a:solidFill>
              </a:rPr>
              <a:t>when the work cell is in </a:t>
            </a:r>
            <a:r>
              <a:rPr lang="en-GB" sz="2000" b="1" dirty="0">
                <a:solidFill>
                  <a:schemeClr val="dk1"/>
                </a:solidFill>
              </a:rPr>
              <a:t>operation.</a:t>
            </a:r>
          </a:p>
        </p:txBody>
      </p:sp>
      <p:pic>
        <p:nvPicPr>
          <p:cNvPr id="12" name="Picture 11">
            <a:extLst>
              <a:ext uri="{FF2B5EF4-FFF2-40B4-BE49-F238E27FC236}">
                <a16:creationId xmlns:a16="http://schemas.microsoft.com/office/drawing/2014/main" id="{BBEA5E54-E96C-DE66-AF7A-BB9273E85D7F}"/>
              </a:ext>
            </a:extLst>
          </p:cNvPr>
          <p:cNvPicPr>
            <a:picLocks noChangeAspect="1"/>
          </p:cNvPicPr>
          <p:nvPr/>
        </p:nvPicPr>
        <p:blipFill>
          <a:blip r:embed="rId6"/>
          <a:stretch>
            <a:fillRect/>
          </a:stretch>
        </p:blipFill>
        <p:spPr>
          <a:xfrm>
            <a:off x="4703807" y="5505920"/>
            <a:ext cx="2728911" cy="2648648"/>
          </a:xfrm>
          <a:prstGeom prst="rect">
            <a:avLst/>
          </a:prstGeom>
        </p:spPr>
      </p:pic>
      <p:pic>
        <p:nvPicPr>
          <p:cNvPr id="25" name="Picture Placeholder 25">
            <a:extLst>
              <a:ext uri="{FF2B5EF4-FFF2-40B4-BE49-F238E27FC236}">
                <a16:creationId xmlns:a16="http://schemas.microsoft.com/office/drawing/2014/main" id="{7D05C693-34FA-2092-8E36-DEC268515304}"/>
              </a:ext>
            </a:extLst>
          </p:cNvPr>
          <p:cNvPicPr>
            <a:picLocks noChangeAspect="1"/>
          </p:cNvPicPr>
          <p:nvPr/>
        </p:nvPicPr>
        <p:blipFill>
          <a:blip r:embed="rId7" cstate="email">
            <a:extLst>
              <a:ext uri="{28A0092B-C50C-407E-A947-70E740481C1C}">
                <a14:useLocalDpi xmlns:a14="http://schemas.microsoft.com/office/drawing/2010/main"/>
              </a:ext>
            </a:extLst>
          </a:blip>
          <a:srcRect/>
          <a:stretch/>
        </p:blipFill>
        <p:spPr>
          <a:xfrm>
            <a:off x="4816464" y="5616952"/>
            <a:ext cx="2488699" cy="2430643"/>
          </a:xfrm>
          <a:custGeom>
            <a:avLst/>
            <a:gdLst>
              <a:gd name="connsiteX0" fmla="*/ 1766808 w 3528310"/>
              <a:gd name="connsiteY0" fmla="*/ 0 h 3446004"/>
              <a:gd name="connsiteX1" fmla="*/ 3172396 w 3528310"/>
              <a:gd name="connsiteY1" fmla="*/ 687333 h 3446004"/>
              <a:gd name="connsiteX2" fmla="*/ 3528310 w 3528310"/>
              <a:gd name="connsiteY2" fmla="*/ 2222389 h 3446004"/>
              <a:gd name="connsiteX3" fmla="*/ 2553112 w 3528310"/>
              <a:gd name="connsiteY3" fmla="*/ 3446004 h 3446004"/>
              <a:gd name="connsiteX4" fmla="*/ 998904 w 3528310"/>
              <a:gd name="connsiteY4" fmla="*/ 3446004 h 3446004"/>
              <a:gd name="connsiteX5" fmla="*/ 0 w 3528310"/>
              <a:gd name="connsiteY5" fmla="*/ 2233092 h 3446004"/>
              <a:gd name="connsiteX6" fmla="*/ 362796 w 3528310"/>
              <a:gd name="connsiteY6" fmla="*/ 673930 h 3446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28310" h="3446004">
                <a:moveTo>
                  <a:pt x="1766808" y="0"/>
                </a:moveTo>
                <a:lnTo>
                  <a:pt x="3172396" y="687333"/>
                </a:lnTo>
                <a:lnTo>
                  <a:pt x="3528310" y="2222389"/>
                </a:lnTo>
                <a:lnTo>
                  <a:pt x="2553112" y="3446004"/>
                </a:lnTo>
                <a:lnTo>
                  <a:pt x="998904" y="3446004"/>
                </a:lnTo>
                <a:lnTo>
                  <a:pt x="0" y="2233092"/>
                </a:lnTo>
                <a:lnTo>
                  <a:pt x="362796" y="673930"/>
                </a:lnTo>
                <a:close/>
              </a:path>
            </a:pathLst>
          </a:custGeom>
        </p:spPr>
      </p:pic>
      <p:pic>
        <p:nvPicPr>
          <p:cNvPr id="26" name="Picture 25">
            <a:extLst>
              <a:ext uri="{FF2B5EF4-FFF2-40B4-BE49-F238E27FC236}">
                <a16:creationId xmlns:a16="http://schemas.microsoft.com/office/drawing/2014/main" id="{516C9F00-CABC-AFBA-A6DB-CACCC6DEAD5C}"/>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3559318" y="2967554"/>
            <a:ext cx="1003300" cy="977900"/>
          </a:xfrm>
          <a:prstGeom prst="rect">
            <a:avLst/>
          </a:prstGeom>
        </p:spPr>
      </p:pic>
      <p:pic>
        <p:nvPicPr>
          <p:cNvPr id="31" name="Picture 30">
            <a:extLst>
              <a:ext uri="{FF2B5EF4-FFF2-40B4-BE49-F238E27FC236}">
                <a16:creationId xmlns:a16="http://schemas.microsoft.com/office/drawing/2014/main" id="{CAD7E6D2-31A1-F9B4-A75D-578545019673}"/>
              </a:ext>
            </a:extLst>
          </p:cNvPr>
          <p:cNvPicPr>
            <a:picLocks noChangeAspect="1"/>
          </p:cNvPicPr>
          <p:nvPr/>
        </p:nvPicPr>
        <p:blipFill>
          <a:blip r:embed="rId6"/>
          <a:stretch>
            <a:fillRect/>
          </a:stretch>
        </p:blipFill>
        <p:spPr>
          <a:xfrm>
            <a:off x="7658740" y="2647460"/>
            <a:ext cx="2728911" cy="2648648"/>
          </a:xfrm>
          <a:prstGeom prst="rect">
            <a:avLst/>
          </a:prstGeom>
        </p:spPr>
      </p:pic>
      <p:pic>
        <p:nvPicPr>
          <p:cNvPr id="32" name="Picture Placeholder 25">
            <a:extLst>
              <a:ext uri="{FF2B5EF4-FFF2-40B4-BE49-F238E27FC236}">
                <a16:creationId xmlns:a16="http://schemas.microsoft.com/office/drawing/2014/main" id="{59FA2CBE-1054-333C-6791-AA3EB940F1E4}"/>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7778545" y="2758492"/>
            <a:ext cx="2488699" cy="2430643"/>
          </a:xfrm>
          <a:custGeom>
            <a:avLst/>
            <a:gdLst>
              <a:gd name="connsiteX0" fmla="*/ 1766808 w 3528310"/>
              <a:gd name="connsiteY0" fmla="*/ 0 h 3446004"/>
              <a:gd name="connsiteX1" fmla="*/ 3172396 w 3528310"/>
              <a:gd name="connsiteY1" fmla="*/ 687333 h 3446004"/>
              <a:gd name="connsiteX2" fmla="*/ 3528310 w 3528310"/>
              <a:gd name="connsiteY2" fmla="*/ 2222389 h 3446004"/>
              <a:gd name="connsiteX3" fmla="*/ 2553112 w 3528310"/>
              <a:gd name="connsiteY3" fmla="*/ 3446004 h 3446004"/>
              <a:gd name="connsiteX4" fmla="*/ 998904 w 3528310"/>
              <a:gd name="connsiteY4" fmla="*/ 3446004 h 3446004"/>
              <a:gd name="connsiteX5" fmla="*/ 0 w 3528310"/>
              <a:gd name="connsiteY5" fmla="*/ 2233092 h 3446004"/>
              <a:gd name="connsiteX6" fmla="*/ 362796 w 3528310"/>
              <a:gd name="connsiteY6" fmla="*/ 673930 h 3446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28310" h="3446004">
                <a:moveTo>
                  <a:pt x="1766808" y="0"/>
                </a:moveTo>
                <a:lnTo>
                  <a:pt x="3172396" y="687333"/>
                </a:lnTo>
                <a:lnTo>
                  <a:pt x="3528310" y="2222389"/>
                </a:lnTo>
                <a:lnTo>
                  <a:pt x="2553112" y="3446004"/>
                </a:lnTo>
                <a:lnTo>
                  <a:pt x="998904" y="3446004"/>
                </a:lnTo>
                <a:lnTo>
                  <a:pt x="0" y="2233092"/>
                </a:lnTo>
                <a:lnTo>
                  <a:pt x="362796" y="673930"/>
                </a:lnTo>
                <a:close/>
              </a:path>
            </a:pathLst>
          </a:custGeom>
        </p:spPr>
      </p:pic>
      <p:sp>
        <p:nvSpPr>
          <p:cNvPr id="5" name="Google Shape;539;p3">
            <a:extLst>
              <a:ext uri="{FF2B5EF4-FFF2-40B4-BE49-F238E27FC236}">
                <a16:creationId xmlns:a16="http://schemas.microsoft.com/office/drawing/2014/main" id="{C7E7A25D-BBD5-1213-C02F-B15A8F1D6D44}"/>
              </a:ext>
            </a:extLst>
          </p:cNvPr>
          <p:cNvSpPr txBox="1"/>
          <p:nvPr/>
        </p:nvSpPr>
        <p:spPr>
          <a:xfrm>
            <a:off x="492105" y="8488755"/>
            <a:ext cx="7280229" cy="251209"/>
          </a:xfrm>
          <a:prstGeom prst="rect">
            <a:avLst/>
          </a:prstGeom>
          <a:noFill/>
          <a:ln>
            <a:noFill/>
          </a:ln>
        </p:spPr>
        <p:txBody>
          <a:bodyPr spcFirstLastPara="1" wrap="square" lIns="91425" tIns="45700" rIns="91425" bIns="45700" anchor="t" anchorCtr="0">
            <a:noAutofit/>
          </a:bodyPr>
          <a:lstStyle/>
          <a:p>
            <a:pPr marL="0" marR="0" lvl="0" indent="0" rtl="0">
              <a:spcBef>
                <a:spcPts val="0"/>
              </a:spcBef>
              <a:spcAft>
                <a:spcPts val="0"/>
              </a:spcAft>
              <a:buNone/>
            </a:pPr>
            <a:r>
              <a:rPr lang="en-GB" sz="1400" b="0" i="0" u="none" strike="noStrike" cap="none" dirty="0">
                <a:solidFill>
                  <a:schemeClr val="tx1"/>
                </a:solidFill>
                <a:latin typeface="Arial"/>
                <a:ea typeface="Arial"/>
                <a:cs typeface="Arial"/>
                <a:sym typeface="Arial"/>
              </a:rPr>
              <a:t>Image © This Is Engineering</a:t>
            </a:r>
            <a:endParaRPr sz="1400" b="0" i="0" u="none" strike="noStrike" cap="none" dirty="0">
              <a:solidFill>
                <a:schemeClr val="tx1"/>
              </a:solidFill>
              <a:latin typeface="Arial"/>
              <a:ea typeface="Arial"/>
              <a:cs typeface="Arial"/>
              <a:sym typeface="Arial"/>
            </a:endParaRPr>
          </a:p>
        </p:txBody>
      </p:sp>
    </p:spTree>
    <p:extLst>
      <p:ext uri="{BB962C8B-B14F-4D97-AF65-F5344CB8AC3E}">
        <p14:creationId xmlns:p14="http://schemas.microsoft.com/office/powerpoint/2010/main" val="37630492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48" name="Content Placeholder 11">
            <a:extLst>
              <a:ext uri="{FF2B5EF4-FFF2-40B4-BE49-F238E27FC236}">
                <a16:creationId xmlns:a16="http://schemas.microsoft.com/office/drawing/2014/main" id="{030C0BCA-78F0-8C9E-9E72-84C2CCAF60A2}"/>
              </a:ext>
            </a:extLst>
          </p:cNvPr>
          <p:cNvSpPr txBox="1">
            <a:spLocks/>
          </p:cNvSpPr>
          <p:nvPr/>
        </p:nvSpPr>
        <p:spPr>
          <a:xfrm>
            <a:off x="2838265" y="2685786"/>
            <a:ext cx="10328638" cy="5797456"/>
          </a:xfrm>
          <a:prstGeom prst="rect">
            <a:avLst/>
          </a:prstGeom>
          <a:noFill/>
          <a:ln w="25400">
            <a:gradFill flip="none" rotWithShape="1">
              <a:gsLst>
                <a:gs pos="21000">
                  <a:srgbClr val="21176B"/>
                </a:gs>
                <a:gs pos="99000">
                  <a:srgbClr val="D91C5C"/>
                </a:gs>
              </a:gsLst>
              <a:lin ang="18900000" scaled="1"/>
              <a:tileRect/>
            </a:gradFill>
          </a:ln>
        </p:spPr>
        <p:txBody>
          <a:bodyPr vert="horz" lIns="360000" tIns="360000" rIns="360000" bIns="360000" rtlCol="0" anchor="t">
            <a:noAutofit/>
          </a:bodyPr>
          <a:lstStyle>
            <a:lvl1pPr marL="0" indent="0" algn="l" defTabSz="1219170" rtl="0" eaLnBrk="1" latinLnBrk="0" hangingPunct="1">
              <a:lnSpc>
                <a:spcPct val="90000"/>
              </a:lnSpc>
              <a:spcBef>
                <a:spcPts val="1800"/>
              </a:spcBef>
              <a:buFont typeface="Arial" panose="020B0604020202020204" pitchFamily="34" charset="0"/>
              <a:buNone/>
              <a:defRPr sz="2000" b="0" i="0" kern="1200">
                <a:solidFill>
                  <a:schemeClr val="tx1"/>
                </a:solidFill>
                <a:latin typeface="Arial" panose="020B0604020202020204" pitchFamily="34" charset="0"/>
                <a:ea typeface="+mn-ea"/>
                <a:cs typeface="Arial" panose="020B0604020202020204" pitchFamily="34" charset="0"/>
              </a:defRPr>
            </a:lvl1pPr>
            <a:lvl2pPr marL="0" indent="0" algn="ctr" defTabSz="1219170" rtl="0" eaLnBrk="1" latinLnBrk="0" hangingPunct="1">
              <a:lnSpc>
                <a:spcPct val="90000"/>
              </a:lnSpc>
              <a:spcBef>
                <a:spcPts val="1800"/>
              </a:spcBef>
              <a:buFont typeface="Arial" panose="020B0604020202020204" pitchFamily="34" charset="0"/>
              <a:buNone/>
              <a:defRPr sz="2400" b="0" i="0" kern="1200">
                <a:solidFill>
                  <a:schemeClr val="tx1"/>
                </a:solidFill>
                <a:latin typeface="Arial" panose="020B0604020202020204" pitchFamily="34" charset="0"/>
                <a:ea typeface="+mn-ea"/>
                <a:cs typeface="Arial" panose="020B0604020202020204" pitchFamily="34" charset="0"/>
              </a:defRPr>
            </a:lvl2pPr>
            <a:lvl3pPr marL="0" indent="0" algn="ctr" defTabSz="1219170" rtl="0" eaLnBrk="1" latinLnBrk="0" hangingPunct="1">
              <a:lnSpc>
                <a:spcPct val="90000"/>
              </a:lnSpc>
              <a:spcBef>
                <a:spcPts val="1800"/>
              </a:spcBef>
              <a:buFont typeface="Arial" panose="020B0604020202020204" pitchFamily="34" charset="0"/>
              <a:buNone/>
              <a:defRPr sz="2000" b="0" i="0" kern="1200">
                <a:solidFill>
                  <a:schemeClr val="tx1"/>
                </a:solidFill>
                <a:latin typeface="Arial" panose="020B0604020202020204" pitchFamily="34" charset="0"/>
                <a:ea typeface="+mn-ea"/>
                <a:cs typeface="Arial" panose="020B0604020202020204" pitchFamily="34" charset="0"/>
              </a:defRPr>
            </a:lvl3pPr>
            <a:lvl4pPr marL="0" indent="0" algn="ctr" defTabSz="1219170" rtl="0" eaLnBrk="1" latinLnBrk="0" hangingPunct="1">
              <a:lnSpc>
                <a:spcPct val="90000"/>
              </a:lnSpc>
              <a:spcBef>
                <a:spcPts val="1800"/>
              </a:spcBef>
              <a:buFont typeface="Arial" panose="020B0604020202020204" pitchFamily="34" charset="0"/>
              <a:buNone/>
              <a:defRPr sz="1600" b="0" i="0" kern="1200">
                <a:solidFill>
                  <a:schemeClr val="tx1"/>
                </a:solidFill>
                <a:latin typeface="Arial" panose="020B0604020202020204" pitchFamily="34" charset="0"/>
                <a:ea typeface="+mn-ea"/>
                <a:cs typeface="Arial" panose="020B0604020202020204" pitchFamily="34" charset="0"/>
              </a:defRPr>
            </a:lvl4pPr>
            <a:lvl5pPr marL="0" indent="0" algn="ctr" defTabSz="1219170" rtl="0" eaLnBrk="1" latinLnBrk="0" hangingPunct="1">
              <a:lnSpc>
                <a:spcPct val="90000"/>
              </a:lnSpc>
              <a:spcBef>
                <a:spcPts val="1800"/>
              </a:spcBef>
              <a:buFont typeface="Arial" panose="020B0604020202020204" pitchFamily="34" charset="0"/>
              <a:buNone/>
              <a:defRPr sz="1600" b="0" i="0" kern="1200">
                <a:solidFill>
                  <a:schemeClr val="tx1"/>
                </a:solidFill>
                <a:latin typeface="Arial" panose="020B0604020202020204" pitchFamily="34" charset="0"/>
                <a:ea typeface="+mn-ea"/>
                <a:cs typeface="Arial" panose="020B0604020202020204" pitchFamily="34" charset="0"/>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pPr marL="133350" lvl="0" algn="l" rtl="0">
              <a:spcBef>
                <a:spcPts val="0"/>
              </a:spcBef>
              <a:spcAft>
                <a:spcPts val="0"/>
              </a:spcAft>
              <a:buSzPct val="70000"/>
            </a:pPr>
            <a:endParaRPr lang="en-GB" sz="2000" dirty="0"/>
          </a:p>
        </p:txBody>
      </p:sp>
      <p:pic>
        <p:nvPicPr>
          <p:cNvPr id="7" name="Picture 6">
            <a:extLst>
              <a:ext uri="{FF2B5EF4-FFF2-40B4-BE49-F238E27FC236}">
                <a16:creationId xmlns:a16="http://schemas.microsoft.com/office/drawing/2014/main" id="{09ABDFE7-A611-53B2-FCE0-16766C2C9BA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621559" y="2825909"/>
            <a:ext cx="10778874" cy="5520404"/>
          </a:xfrm>
          <a:prstGeom prst="rect">
            <a:avLst/>
          </a:prstGeom>
        </p:spPr>
      </p:pic>
      <p:sp>
        <p:nvSpPr>
          <p:cNvPr id="20" name="Title 2">
            <a:extLst>
              <a:ext uri="{FF2B5EF4-FFF2-40B4-BE49-F238E27FC236}">
                <a16:creationId xmlns:a16="http://schemas.microsoft.com/office/drawing/2014/main" id="{0666AB80-97F0-C719-2D5F-AE327DD6DA53}"/>
              </a:ext>
            </a:extLst>
          </p:cNvPr>
          <p:cNvSpPr>
            <a:spLocks noGrp="1"/>
          </p:cNvSpPr>
          <p:nvPr>
            <p:ph type="title"/>
          </p:nvPr>
        </p:nvSpPr>
        <p:spPr/>
        <p:txBody>
          <a:bodyPr/>
          <a:lstStyle/>
          <a:p>
            <a:pPr marL="0" lvl="0" indent="0" algn="l" rtl="0">
              <a:spcBef>
                <a:spcPts val="0"/>
              </a:spcBef>
              <a:spcAft>
                <a:spcPts val="0"/>
              </a:spcAft>
              <a:buNone/>
            </a:pPr>
            <a:r>
              <a:rPr lang="en-GB" dirty="0"/>
              <a:t>Example solution: activity sheet 9 </a:t>
            </a:r>
          </a:p>
        </p:txBody>
      </p:sp>
      <p:sp>
        <p:nvSpPr>
          <p:cNvPr id="2" name="Slide Number Placeholder 5">
            <a:extLst>
              <a:ext uri="{FF2B5EF4-FFF2-40B4-BE49-F238E27FC236}">
                <a16:creationId xmlns:a16="http://schemas.microsoft.com/office/drawing/2014/main" id="{3172AA35-0031-8623-F197-C2023835D01B}"/>
              </a:ext>
            </a:extLst>
          </p:cNvPr>
          <p:cNvSpPr txBox="1">
            <a:spLocks/>
          </p:cNvSpPr>
          <p:nvPr/>
        </p:nvSpPr>
        <p:spPr>
          <a:xfrm>
            <a:off x="15385977" y="8483242"/>
            <a:ext cx="539750" cy="486833"/>
          </a:xfrm>
          <a:prstGeom prst="rect">
            <a:avLst/>
          </a:prstGeom>
        </p:spPr>
        <p:txBody>
          <a:bodyPr vert="horz" lIns="0" tIns="0" rIns="0" bIns="0" rtlCol="0" anchor="t"/>
          <a:lstStyle>
            <a:defPPr>
              <a:defRPr lang="en-US"/>
            </a:defPPr>
            <a:lvl1pPr marL="0" algn="l" defTabSz="457200" rtl="0" eaLnBrk="1" latinLnBrk="0" hangingPunct="1">
              <a:defRPr sz="1600" b="0" i="0" kern="1200">
                <a:solidFill>
                  <a:schemeClr val="tx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03DFB89B-1973-AD4A-A045-E94CB24D8D75}" type="slidenum">
              <a:rPr lang="en-US" b="0" smtClean="0">
                <a:solidFill>
                  <a:schemeClr val="bg1"/>
                </a:solidFill>
              </a:rPr>
              <a:pPr algn="r"/>
              <a:t>12</a:t>
            </a:fld>
            <a:endParaRPr lang="en-US" b="0" dirty="0">
              <a:solidFill>
                <a:schemeClr val="bg1"/>
              </a:solidFill>
            </a:endParaRPr>
          </a:p>
        </p:txBody>
      </p:sp>
      <p:sp>
        <p:nvSpPr>
          <p:cNvPr id="4" name="Footer Placeholder 3">
            <a:extLst>
              <a:ext uri="{FF2B5EF4-FFF2-40B4-BE49-F238E27FC236}">
                <a16:creationId xmlns:a16="http://schemas.microsoft.com/office/drawing/2014/main" id="{BCD50AF7-65BE-8DD6-1DAF-35C7DDD8B8F6}"/>
              </a:ext>
            </a:extLst>
          </p:cNvPr>
          <p:cNvSpPr txBox="1">
            <a:spLocks/>
          </p:cNvSpPr>
          <p:nvPr/>
        </p:nvSpPr>
        <p:spPr>
          <a:xfrm>
            <a:off x="12323214" y="773724"/>
            <a:ext cx="5934422" cy="243552"/>
          </a:xfrm>
          <a:prstGeom prst="rect">
            <a:avLst/>
          </a:prstGeom>
        </p:spPr>
        <p:txBody>
          <a:bodyPr vert="horz" lIns="0" tIns="0" rIns="0" bIns="0" rtlCol="0" anchor="t"/>
          <a:lstStyle>
            <a:defPPr>
              <a:defRPr lang="en-US"/>
            </a:defPPr>
            <a:lvl1pPr marL="0" algn="r" defTabSz="457200" rtl="0" eaLnBrk="1" latinLnBrk="0" hangingPunct="1">
              <a:defRPr sz="1600" b="0" i="0" kern="1200">
                <a:solidFill>
                  <a:schemeClr val="tx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GB" dirty="0">
                <a:solidFill>
                  <a:schemeClr val="dk1"/>
                </a:solidFill>
              </a:rPr>
              <a:t>4. Planning for safety and performance</a:t>
            </a:r>
            <a:endParaRPr lang="en-GB" dirty="0"/>
          </a:p>
        </p:txBody>
      </p:sp>
      <p:sp>
        <p:nvSpPr>
          <p:cNvPr id="14" name="TextBox 13">
            <a:extLst>
              <a:ext uri="{FF2B5EF4-FFF2-40B4-BE49-F238E27FC236}">
                <a16:creationId xmlns:a16="http://schemas.microsoft.com/office/drawing/2014/main" id="{B0173B6D-B8E5-DEB1-6DB3-0BCDF7248381}"/>
              </a:ext>
            </a:extLst>
          </p:cNvPr>
          <p:cNvSpPr txBox="1"/>
          <p:nvPr/>
        </p:nvSpPr>
        <p:spPr>
          <a:xfrm>
            <a:off x="7447346" y="2162502"/>
            <a:ext cx="940278" cy="400110"/>
          </a:xfrm>
          <a:prstGeom prst="rect">
            <a:avLst/>
          </a:prstGeom>
          <a:noFill/>
        </p:spPr>
        <p:txBody>
          <a:bodyPr wrap="square">
            <a:spAutoFit/>
          </a:bodyPr>
          <a:lstStyle/>
          <a:p>
            <a:pPr algn="ctr"/>
            <a:r>
              <a:rPr lang="en-GB" sz="2000" dirty="0">
                <a:latin typeface="Arial" panose="020B0604020202020204" pitchFamily="34" charset="0"/>
                <a:cs typeface="Arial" panose="020B0604020202020204" pitchFamily="34" charset="0"/>
              </a:rPr>
              <a:t>Fence</a:t>
            </a:r>
            <a:endParaRPr lang="en-US" sz="2000" dirty="0">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7952BF1B-6B48-AFA6-EF06-CB2246521416}"/>
              </a:ext>
            </a:extLst>
          </p:cNvPr>
          <p:cNvSpPr txBox="1"/>
          <p:nvPr/>
        </p:nvSpPr>
        <p:spPr>
          <a:xfrm>
            <a:off x="6390599" y="3107154"/>
            <a:ext cx="3053772" cy="707886"/>
          </a:xfrm>
          <a:prstGeom prst="rect">
            <a:avLst/>
          </a:prstGeom>
          <a:noFill/>
        </p:spPr>
        <p:txBody>
          <a:bodyPr wrap="square">
            <a:spAutoFit/>
          </a:bodyPr>
          <a:lstStyle/>
          <a:p>
            <a:pPr algn="ctr"/>
            <a:r>
              <a:rPr lang="en-GB" sz="2000" dirty="0">
                <a:latin typeface="Arial" panose="020B0604020202020204" pitchFamily="34" charset="0"/>
                <a:cs typeface="Arial" panose="020B0604020202020204" pitchFamily="34" charset="0"/>
              </a:rPr>
              <a:t>6-axis </a:t>
            </a:r>
            <a:br>
              <a:rPr lang="en-GB" sz="2000" dirty="0">
                <a:latin typeface="Arial" panose="020B0604020202020204" pitchFamily="34" charset="0"/>
                <a:cs typeface="Arial" panose="020B0604020202020204" pitchFamily="34" charset="0"/>
              </a:rPr>
            </a:br>
            <a:r>
              <a:rPr lang="en-GB" sz="2000" dirty="0">
                <a:latin typeface="Arial" panose="020B0604020202020204" pitchFamily="34" charset="0"/>
                <a:cs typeface="Arial" panose="020B0604020202020204" pitchFamily="34" charset="0"/>
              </a:rPr>
              <a:t>arm</a:t>
            </a:r>
            <a:endParaRPr lang="en-US" sz="2000" dirty="0">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F12C3805-6D40-AFC7-9395-CD7FA3A33948}"/>
              </a:ext>
            </a:extLst>
          </p:cNvPr>
          <p:cNvSpPr txBox="1"/>
          <p:nvPr/>
        </p:nvSpPr>
        <p:spPr>
          <a:xfrm>
            <a:off x="10887701" y="4445318"/>
            <a:ext cx="3053772" cy="707886"/>
          </a:xfrm>
          <a:prstGeom prst="rect">
            <a:avLst/>
          </a:prstGeom>
          <a:noFill/>
        </p:spPr>
        <p:txBody>
          <a:bodyPr wrap="square">
            <a:spAutoFit/>
          </a:bodyPr>
          <a:lstStyle/>
          <a:p>
            <a:pPr marL="0" lvl="0" indent="0" algn="ctr" rtl="0">
              <a:spcBef>
                <a:spcPts val="0"/>
              </a:spcBef>
              <a:spcAft>
                <a:spcPts val="0"/>
              </a:spcAft>
              <a:buNone/>
            </a:pPr>
            <a:r>
              <a:rPr lang="en-GB" sz="2000" dirty="0">
                <a:solidFill>
                  <a:srgbClr val="000000"/>
                </a:solidFill>
                <a:latin typeface="Arial" panose="020B0604020202020204" pitchFamily="34" charset="0"/>
                <a:cs typeface="Arial" panose="020B0604020202020204" pitchFamily="34" charset="0"/>
              </a:rPr>
              <a:t>Processed </a:t>
            </a:r>
            <a:br>
              <a:rPr lang="en-GB" sz="2000" dirty="0">
                <a:solidFill>
                  <a:srgbClr val="000000"/>
                </a:solidFill>
                <a:latin typeface="Arial" panose="020B0604020202020204" pitchFamily="34" charset="0"/>
                <a:cs typeface="Arial" panose="020B0604020202020204" pitchFamily="34" charset="0"/>
              </a:rPr>
            </a:br>
            <a:r>
              <a:rPr lang="en-GB" sz="2000" dirty="0">
                <a:solidFill>
                  <a:srgbClr val="000000"/>
                </a:solidFill>
                <a:latin typeface="Arial" panose="020B0604020202020204" pitchFamily="34" charset="0"/>
                <a:cs typeface="Arial" panose="020B0604020202020204" pitchFamily="34" charset="0"/>
              </a:rPr>
              <a:t>components</a:t>
            </a:r>
            <a:endParaRPr lang="en-GB" sz="2000" dirty="0">
              <a:latin typeface="Arial" panose="020B0604020202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70F53F39-8BDE-64FC-13DC-F725FBCF2249}"/>
              </a:ext>
            </a:extLst>
          </p:cNvPr>
          <p:cNvSpPr txBox="1"/>
          <p:nvPr/>
        </p:nvSpPr>
        <p:spPr>
          <a:xfrm>
            <a:off x="2040775" y="4445318"/>
            <a:ext cx="3053772" cy="707886"/>
          </a:xfrm>
          <a:prstGeom prst="rect">
            <a:avLst/>
          </a:prstGeom>
          <a:noFill/>
        </p:spPr>
        <p:txBody>
          <a:bodyPr wrap="square">
            <a:spAutoFit/>
          </a:bodyPr>
          <a:lstStyle/>
          <a:p>
            <a:pPr marL="0" lvl="0" indent="0" algn="ctr" rtl="0">
              <a:spcBef>
                <a:spcPts val="0"/>
              </a:spcBef>
              <a:spcAft>
                <a:spcPts val="0"/>
              </a:spcAft>
              <a:buNone/>
            </a:pPr>
            <a:r>
              <a:rPr lang="en-GB" sz="2000" dirty="0">
                <a:solidFill>
                  <a:srgbClr val="000000"/>
                </a:solidFill>
                <a:latin typeface="Arial" panose="020B0604020202020204" pitchFamily="34" charset="0"/>
                <a:cs typeface="Arial" panose="020B0604020202020204" pitchFamily="34" charset="0"/>
              </a:rPr>
              <a:t>Unprocessed </a:t>
            </a:r>
            <a:br>
              <a:rPr lang="en-GB" sz="2000" dirty="0">
                <a:solidFill>
                  <a:srgbClr val="000000"/>
                </a:solidFill>
                <a:latin typeface="Arial" panose="020B0604020202020204" pitchFamily="34" charset="0"/>
                <a:cs typeface="Arial" panose="020B0604020202020204" pitchFamily="34" charset="0"/>
              </a:rPr>
            </a:br>
            <a:r>
              <a:rPr lang="en-GB" sz="2000" dirty="0">
                <a:solidFill>
                  <a:srgbClr val="000000"/>
                </a:solidFill>
                <a:latin typeface="Arial" panose="020B0604020202020204" pitchFamily="34" charset="0"/>
                <a:cs typeface="Arial" panose="020B0604020202020204" pitchFamily="34" charset="0"/>
              </a:rPr>
              <a:t>components</a:t>
            </a:r>
            <a:endParaRPr lang="en-GB" sz="2000" dirty="0">
              <a:latin typeface="Arial" panose="020B0604020202020204" pitchFamily="34" charset="0"/>
              <a:cs typeface="Arial" panose="020B0604020202020204" pitchFamily="34" charset="0"/>
            </a:endParaRPr>
          </a:p>
        </p:txBody>
      </p:sp>
      <p:sp>
        <p:nvSpPr>
          <p:cNvPr id="22" name="TextBox 21">
            <a:extLst>
              <a:ext uri="{FF2B5EF4-FFF2-40B4-BE49-F238E27FC236}">
                <a16:creationId xmlns:a16="http://schemas.microsoft.com/office/drawing/2014/main" id="{A512A12D-4656-620A-E37E-C3850F074CD1}"/>
              </a:ext>
            </a:extLst>
          </p:cNvPr>
          <p:cNvSpPr txBox="1"/>
          <p:nvPr/>
        </p:nvSpPr>
        <p:spPr>
          <a:xfrm>
            <a:off x="4497151" y="7168307"/>
            <a:ext cx="1332815" cy="399711"/>
          </a:xfrm>
          <a:prstGeom prst="rect">
            <a:avLst/>
          </a:prstGeom>
          <a:noFill/>
        </p:spPr>
        <p:txBody>
          <a:bodyPr wrap="square">
            <a:spAutoFit/>
          </a:bodyPr>
          <a:lstStyle/>
          <a:p>
            <a:pPr marL="0" lvl="0" indent="0" algn="ctr" rtl="0">
              <a:spcBef>
                <a:spcPts val="0"/>
              </a:spcBef>
              <a:spcAft>
                <a:spcPts val="0"/>
              </a:spcAft>
              <a:buNone/>
            </a:pPr>
            <a:r>
              <a:rPr lang="en-GB" sz="2000" dirty="0">
                <a:solidFill>
                  <a:srgbClr val="000000"/>
                </a:solidFill>
                <a:latin typeface="Arial" panose="020B0604020202020204" pitchFamily="34" charset="0"/>
                <a:cs typeface="Arial" panose="020B0604020202020204" pitchFamily="34" charset="0"/>
              </a:rPr>
              <a:t>CNC mill</a:t>
            </a:r>
            <a:endParaRPr lang="en-GB" sz="2000" dirty="0">
              <a:latin typeface="Arial" panose="020B0604020202020204" pitchFamily="34" charset="0"/>
              <a:cs typeface="Arial" panose="020B0604020202020204" pitchFamily="34" charset="0"/>
            </a:endParaRPr>
          </a:p>
        </p:txBody>
      </p:sp>
      <p:sp>
        <p:nvSpPr>
          <p:cNvPr id="23" name="TextBox 22">
            <a:extLst>
              <a:ext uri="{FF2B5EF4-FFF2-40B4-BE49-F238E27FC236}">
                <a16:creationId xmlns:a16="http://schemas.microsoft.com/office/drawing/2014/main" id="{F45F04A3-EC32-75DE-86C9-26D3722135BD}"/>
              </a:ext>
            </a:extLst>
          </p:cNvPr>
          <p:cNvSpPr txBox="1"/>
          <p:nvPr/>
        </p:nvSpPr>
        <p:spPr>
          <a:xfrm>
            <a:off x="9759265" y="7254110"/>
            <a:ext cx="1332815" cy="400110"/>
          </a:xfrm>
          <a:prstGeom prst="rect">
            <a:avLst/>
          </a:prstGeom>
          <a:noFill/>
        </p:spPr>
        <p:txBody>
          <a:bodyPr wrap="square">
            <a:spAutoFit/>
          </a:bodyPr>
          <a:lstStyle/>
          <a:p>
            <a:pPr marL="0" lvl="0" indent="0" algn="ctr" rtl="0">
              <a:spcBef>
                <a:spcPts val="0"/>
              </a:spcBef>
              <a:spcAft>
                <a:spcPts val="0"/>
              </a:spcAft>
              <a:buNone/>
            </a:pPr>
            <a:r>
              <a:rPr lang="en-GB" sz="2000" dirty="0">
                <a:solidFill>
                  <a:srgbClr val="000000"/>
                </a:solidFill>
                <a:latin typeface="Arial" panose="020B0604020202020204" pitchFamily="34" charset="0"/>
                <a:cs typeface="Arial" panose="020B0604020202020204" pitchFamily="34" charset="0"/>
              </a:rPr>
              <a:t>CNC drill</a:t>
            </a:r>
            <a:endParaRPr lang="en-GB" sz="2000" dirty="0">
              <a:latin typeface="Arial" panose="020B0604020202020204" pitchFamily="34" charset="0"/>
              <a:cs typeface="Arial" panose="020B0604020202020204" pitchFamily="34" charset="0"/>
            </a:endParaRPr>
          </a:p>
        </p:txBody>
      </p:sp>
      <p:sp>
        <p:nvSpPr>
          <p:cNvPr id="24" name="TextBox 23">
            <a:extLst>
              <a:ext uri="{FF2B5EF4-FFF2-40B4-BE49-F238E27FC236}">
                <a16:creationId xmlns:a16="http://schemas.microsoft.com/office/drawing/2014/main" id="{35C06C3E-46CD-5D5B-0F8E-598656907C37}"/>
              </a:ext>
            </a:extLst>
          </p:cNvPr>
          <p:cNvSpPr txBox="1"/>
          <p:nvPr/>
        </p:nvSpPr>
        <p:spPr>
          <a:xfrm>
            <a:off x="13154477" y="3388344"/>
            <a:ext cx="3053772" cy="400110"/>
          </a:xfrm>
          <a:prstGeom prst="rect">
            <a:avLst/>
          </a:prstGeom>
          <a:noFill/>
        </p:spPr>
        <p:txBody>
          <a:bodyPr wrap="square">
            <a:spAutoFit/>
          </a:bodyPr>
          <a:lstStyle/>
          <a:p>
            <a:pPr marL="0" lvl="0" indent="0" algn="ctr" rtl="0">
              <a:spcBef>
                <a:spcPts val="0"/>
              </a:spcBef>
              <a:spcAft>
                <a:spcPts val="0"/>
              </a:spcAft>
              <a:buNone/>
            </a:pPr>
            <a:r>
              <a:rPr lang="en-GB" sz="2000" dirty="0">
                <a:solidFill>
                  <a:srgbClr val="000000"/>
                </a:solidFill>
                <a:latin typeface="Arial" panose="020B0604020202020204" pitchFamily="34" charset="0"/>
                <a:cs typeface="Arial" panose="020B0604020202020204" pitchFamily="34" charset="0"/>
              </a:rPr>
              <a:t>Hold/Stop</a:t>
            </a:r>
            <a:endParaRPr lang="en-GB" sz="2000" dirty="0">
              <a:latin typeface="Arial" panose="020B0604020202020204" pitchFamily="34" charset="0"/>
              <a:cs typeface="Arial" panose="020B0604020202020204" pitchFamily="34" charset="0"/>
            </a:endParaRPr>
          </a:p>
        </p:txBody>
      </p:sp>
      <p:sp>
        <p:nvSpPr>
          <p:cNvPr id="25" name="Oval 24">
            <a:extLst>
              <a:ext uri="{FF2B5EF4-FFF2-40B4-BE49-F238E27FC236}">
                <a16:creationId xmlns:a16="http://schemas.microsoft.com/office/drawing/2014/main" id="{18F7DF77-A543-9DD7-ADA2-AFCA9D87257B}"/>
              </a:ext>
            </a:extLst>
          </p:cNvPr>
          <p:cNvSpPr/>
          <p:nvPr/>
        </p:nvSpPr>
        <p:spPr>
          <a:xfrm>
            <a:off x="7648064" y="5720143"/>
            <a:ext cx="528382" cy="528382"/>
          </a:xfrm>
          <a:prstGeom prst="ellipse">
            <a:avLst/>
          </a:prstGeom>
          <a:solidFill>
            <a:srgbClr val="D91C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Oval 27">
            <a:extLst>
              <a:ext uri="{FF2B5EF4-FFF2-40B4-BE49-F238E27FC236}">
                <a16:creationId xmlns:a16="http://schemas.microsoft.com/office/drawing/2014/main" id="{930D0186-F4EC-5270-C001-41B099E42E70}"/>
              </a:ext>
            </a:extLst>
          </p:cNvPr>
          <p:cNvSpPr/>
          <p:nvPr/>
        </p:nvSpPr>
        <p:spPr>
          <a:xfrm>
            <a:off x="2213529" y="2685786"/>
            <a:ext cx="528382" cy="528382"/>
          </a:xfrm>
          <a:prstGeom prst="ellipse">
            <a:avLst/>
          </a:prstGeom>
          <a:solidFill>
            <a:srgbClr val="D91C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Oval 28">
            <a:extLst>
              <a:ext uri="{FF2B5EF4-FFF2-40B4-BE49-F238E27FC236}">
                <a16:creationId xmlns:a16="http://schemas.microsoft.com/office/drawing/2014/main" id="{0E8AE25C-872C-16B4-FEF1-64C38AE779FE}"/>
              </a:ext>
            </a:extLst>
          </p:cNvPr>
          <p:cNvSpPr/>
          <p:nvPr/>
        </p:nvSpPr>
        <p:spPr>
          <a:xfrm>
            <a:off x="13296782" y="5929549"/>
            <a:ext cx="528382" cy="528382"/>
          </a:xfrm>
          <a:prstGeom prst="ellipse">
            <a:avLst/>
          </a:prstGeom>
          <a:solidFill>
            <a:srgbClr val="D91C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Oval 29">
            <a:extLst>
              <a:ext uri="{FF2B5EF4-FFF2-40B4-BE49-F238E27FC236}">
                <a16:creationId xmlns:a16="http://schemas.microsoft.com/office/drawing/2014/main" id="{A36EFFD9-296F-80FF-C3E6-1EE5BD81F911}"/>
              </a:ext>
            </a:extLst>
          </p:cNvPr>
          <p:cNvSpPr/>
          <p:nvPr/>
        </p:nvSpPr>
        <p:spPr>
          <a:xfrm>
            <a:off x="13248882" y="3333850"/>
            <a:ext cx="528382" cy="528382"/>
          </a:xfrm>
          <a:prstGeom prst="ellipse">
            <a:avLst/>
          </a:prstGeom>
          <a:solidFill>
            <a:srgbClr val="D91C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Oval 30">
            <a:extLst>
              <a:ext uri="{FF2B5EF4-FFF2-40B4-BE49-F238E27FC236}">
                <a16:creationId xmlns:a16="http://schemas.microsoft.com/office/drawing/2014/main" id="{938B0695-4D4C-E41B-7224-DC3B3654DD06}"/>
              </a:ext>
            </a:extLst>
          </p:cNvPr>
          <p:cNvSpPr/>
          <p:nvPr/>
        </p:nvSpPr>
        <p:spPr>
          <a:xfrm>
            <a:off x="12373435" y="7756583"/>
            <a:ext cx="528382" cy="528382"/>
          </a:xfrm>
          <a:prstGeom prst="ellipse">
            <a:avLst/>
          </a:prstGeom>
          <a:solidFill>
            <a:srgbClr val="D91C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Oval 32">
            <a:extLst>
              <a:ext uri="{FF2B5EF4-FFF2-40B4-BE49-F238E27FC236}">
                <a16:creationId xmlns:a16="http://schemas.microsoft.com/office/drawing/2014/main" id="{3FBB15DC-B852-03BD-26A8-4A70807A2DD2}"/>
              </a:ext>
            </a:extLst>
          </p:cNvPr>
          <p:cNvSpPr/>
          <p:nvPr/>
        </p:nvSpPr>
        <p:spPr>
          <a:xfrm>
            <a:off x="2213529" y="3405633"/>
            <a:ext cx="528382" cy="528382"/>
          </a:xfrm>
          <a:prstGeom prst="ellipse">
            <a:avLst/>
          </a:prstGeom>
          <a:solidFill>
            <a:srgbClr val="D91C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Oval 33">
            <a:extLst>
              <a:ext uri="{FF2B5EF4-FFF2-40B4-BE49-F238E27FC236}">
                <a16:creationId xmlns:a16="http://schemas.microsoft.com/office/drawing/2014/main" id="{47DD0256-071E-C30A-BD06-33ADDE3F8389}"/>
              </a:ext>
            </a:extLst>
          </p:cNvPr>
          <p:cNvSpPr/>
          <p:nvPr/>
        </p:nvSpPr>
        <p:spPr>
          <a:xfrm>
            <a:off x="2207187" y="5743071"/>
            <a:ext cx="528382" cy="528382"/>
          </a:xfrm>
          <a:prstGeom prst="ellipse">
            <a:avLst/>
          </a:prstGeom>
          <a:solidFill>
            <a:srgbClr val="D91C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Oval 34">
            <a:extLst>
              <a:ext uri="{FF2B5EF4-FFF2-40B4-BE49-F238E27FC236}">
                <a16:creationId xmlns:a16="http://schemas.microsoft.com/office/drawing/2014/main" id="{0709B2B5-9DD1-B033-0449-596219B51930}"/>
              </a:ext>
            </a:extLst>
          </p:cNvPr>
          <p:cNvSpPr/>
          <p:nvPr/>
        </p:nvSpPr>
        <p:spPr>
          <a:xfrm>
            <a:off x="3056819" y="7756583"/>
            <a:ext cx="528382" cy="528382"/>
          </a:xfrm>
          <a:prstGeom prst="ellipse">
            <a:avLst/>
          </a:prstGeom>
          <a:solidFill>
            <a:srgbClr val="D91C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TextBox 35">
            <a:extLst>
              <a:ext uri="{FF2B5EF4-FFF2-40B4-BE49-F238E27FC236}">
                <a16:creationId xmlns:a16="http://schemas.microsoft.com/office/drawing/2014/main" id="{8295C793-DEC1-FCFE-8B7F-0E53BA2483C4}"/>
              </a:ext>
            </a:extLst>
          </p:cNvPr>
          <p:cNvSpPr txBox="1"/>
          <p:nvPr/>
        </p:nvSpPr>
        <p:spPr>
          <a:xfrm>
            <a:off x="956751" y="2479776"/>
            <a:ext cx="1126557" cy="400110"/>
          </a:xfrm>
          <a:prstGeom prst="rect">
            <a:avLst/>
          </a:prstGeom>
          <a:noFill/>
        </p:spPr>
        <p:txBody>
          <a:bodyPr wrap="square">
            <a:spAutoFit/>
          </a:bodyPr>
          <a:lstStyle/>
          <a:p>
            <a:pPr algn="ctr"/>
            <a:r>
              <a:rPr lang="en-GB" sz="2000" dirty="0">
                <a:latin typeface="Arial" panose="020B0604020202020204" pitchFamily="34" charset="0"/>
                <a:cs typeface="Arial" panose="020B0604020202020204" pitchFamily="34" charset="0"/>
              </a:rPr>
              <a:t>Enabler</a:t>
            </a:r>
            <a:endParaRPr lang="en-US" sz="2000" dirty="0">
              <a:latin typeface="Arial" panose="020B0604020202020204" pitchFamily="34" charset="0"/>
              <a:cs typeface="Arial" panose="020B0604020202020204" pitchFamily="34" charset="0"/>
            </a:endParaRPr>
          </a:p>
        </p:txBody>
      </p:sp>
      <p:sp>
        <p:nvSpPr>
          <p:cNvPr id="37" name="TextBox 36">
            <a:extLst>
              <a:ext uri="{FF2B5EF4-FFF2-40B4-BE49-F238E27FC236}">
                <a16:creationId xmlns:a16="http://schemas.microsoft.com/office/drawing/2014/main" id="{A097A336-3EA1-E4D7-578F-42A9321AA20B}"/>
              </a:ext>
            </a:extLst>
          </p:cNvPr>
          <p:cNvSpPr txBox="1"/>
          <p:nvPr/>
        </p:nvSpPr>
        <p:spPr>
          <a:xfrm>
            <a:off x="424444" y="3333850"/>
            <a:ext cx="1931697" cy="400110"/>
          </a:xfrm>
          <a:prstGeom prst="rect">
            <a:avLst/>
          </a:prstGeom>
          <a:noFill/>
        </p:spPr>
        <p:txBody>
          <a:bodyPr wrap="square">
            <a:spAutoFit/>
          </a:bodyPr>
          <a:lstStyle/>
          <a:p>
            <a:pPr algn="ctr"/>
            <a:r>
              <a:rPr lang="en-GB" sz="2000" dirty="0">
                <a:latin typeface="Arial" panose="020B0604020202020204" pitchFamily="34" charset="0"/>
                <a:cs typeface="Arial" panose="020B0604020202020204" pitchFamily="34" charset="0"/>
              </a:rPr>
              <a:t>Hold/Stop</a:t>
            </a:r>
            <a:endParaRPr lang="en-US" sz="2000" dirty="0">
              <a:latin typeface="Arial" panose="020B0604020202020204" pitchFamily="34" charset="0"/>
              <a:cs typeface="Arial" panose="020B0604020202020204" pitchFamily="34" charset="0"/>
            </a:endParaRPr>
          </a:p>
        </p:txBody>
      </p:sp>
      <p:sp>
        <p:nvSpPr>
          <p:cNvPr id="38" name="TextBox 37">
            <a:extLst>
              <a:ext uri="{FF2B5EF4-FFF2-40B4-BE49-F238E27FC236}">
                <a16:creationId xmlns:a16="http://schemas.microsoft.com/office/drawing/2014/main" id="{28E62A5D-CB37-61D5-D95E-FB40AC50CA79}"/>
              </a:ext>
            </a:extLst>
          </p:cNvPr>
          <p:cNvSpPr txBox="1"/>
          <p:nvPr/>
        </p:nvSpPr>
        <p:spPr>
          <a:xfrm>
            <a:off x="2857155" y="6912736"/>
            <a:ext cx="1392781" cy="707886"/>
          </a:xfrm>
          <a:prstGeom prst="rect">
            <a:avLst/>
          </a:prstGeom>
          <a:noFill/>
        </p:spPr>
        <p:txBody>
          <a:bodyPr wrap="square">
            <a:spAutoFit/>
          </a:bodyPr>
          <a:lstStyle/>
          <a:p>
            <a:pPr algn="ctr"/>
            <a:r>
              <a:rPr lang="en-GB" sz="2000" dirty="0">
                <a:latin typeface="Arial" panose="020B0604020202020204" pitchFamily="34" charset="0"/>
                <a:cs typeface="Arial" panose="020B0604020202020204" pitchFamily="34" charset="0"/>
              </a:rPr>
              <a:t>Presence sensor</a:t>
            </a:r>
            <a:endParaRPr lang="en-US" sz="2000" dirty="0">
              <a:latin typeface="Arial" panose="020B0604020202020204" pitchFamily="34" charset="0"/>
              <a:cs typeface="Arial" panose="020B0604020202020204" pitchFamily="34" charset="0"/>
            </a:endParaRPr>
          </a:p>
        </p:txBody>
      </p:sp>
      <p:sp>
        <p:nvSpPr>
          <p:cNvPr id="39" name="TextBox 38">
            <a:extLst>
              <a:ext uri="{FF2B5EF4-FFF2-40B4-BE49-F238E27FC236}">
                <a16:creationId xmlns:a16="http://schemas.microsoft.com/office/drawing/2014/main" id="{B58310CA-18A4-6195-3C2C-1EEAB5B63381}"/>
              </a:ext>
            </a:extLst>
          </p:cNvPr>
          <p:cNvSpPr txBox="1"/>
          <p:nvPr/>
        </p:nvSpPr>
        <p:spPr>
          <a:xfrm>
            <a:off x="411858" y="6056504"/>
            <a:ext cx="1931697" cy="400110"/>
          </a:xfrm>
          <a:prstGeom prst="rect">
            <a:avLst/>
          </a:prstGeom>
          <a:noFill/>
        </p:spPr>
        <p:txBody>
          <a:bodyPr wrap="square">
            <a:spAutoFit/>
          </a:bodyPr>
          <a:lstStyle/>
          <a:p>
            <a:pPr algn="ctr"/>
            <a:r>
              <a:rPr lang="en-GB" sz="2000" dirty="0">
                <a:latin typeface="Arial" panose="020B0604020202020204" pitchFamily="34" charset="0"/>
                <a:cs typeface="Arial" panose="020B0604020202020204" pitchFamily="34" charset="0"/>
              </a:rPr>
              <a:t>Interlock</a:t>
            </a:r>
            <a:endParaRPr lang="en-US" sz="2000" dirty="0">
              <a:latin typeface="Arial" panose="020B0604020202020204" pitchFamily="34" charset="0"/>
              <a:cs typeface="Arial" panose="020B0604020202020204" pitchFamily="34" charset="0"/>
            </a:endParaRPr>
          </a:p>
        </p:txBody>
      </p:sp>
      <p:sp>
        <p:nvSpPr>
          <p:cNvPr id="40" name="TextBox 39">
            <a:extLst>
              <a:ext uri="{FF2B5EF4-FFF2-40B4-BE49-F238E27FC236}">
                <a16:creationId xmlns:a16="http://schemas.microsoft.com/office/drawing/2014/main" id="{23FF3514-D9A0-D965-2671-993548935F08}"/>
              </a:ext>
            </a:extLst>
          </p:cNvPr>
          <p:cNvSpPr txBox="1"/>
          <p:nvPr/>
        </p:nvSpPr>
        <p:spPr>
          <a:xfrm>
            <a:off x="11677045" y="6897331"/>
            <a:ext cx="1392781" cy="707886"/>
          </a:xfrm>
          <a:prstGeom prst="rect">
            <a:avLst/>
          </a:prstGeom>
          <a:noFill/>
        </p:spPr>
        <p:txBody>
          <a:bodyPr wrap="square">
            <a:spAutoFit/>
          </a:bodyPr>
          <a:lstStyle/>
          <a:p>
            <a:pPr algn="ctr"/>
            <a:r>
              <a:rPr lang="en-GB" sz="2000" dirty="0">
                <a:latin typeface="Arial" panose="020B0604020202020204" pitchFamily="34" charset="0"/>
                <a:cs typeface="Arial" panose="020B0604020202020204" pitchFamily="34" charset="0"/>
              </a:rPr>
              <a:t>Presence sensor</a:t>
            </a:r>
            <a:endParaRPr lang="en-US" sz="2000" dirty="0">
              <a:latin typeface="Arial" panose="020B0604020202020204" pitchFamily="34" charset="0"/>
              <a:cs typeface="Arial" panose="020B0604020202020204" pitchFamily="34" charset="0"/>
            </a:endParaRPr>
          </a:p>
        </p:txBody>
      </p:sp>
      <p:sp>
        <p:nvSpPr>
          <p:cNvPr id="41" name="TextBox 40">
            <a:extLst>
              <a:ext uri="{FF2B5EF4-FFF2-40B4-BE49-F238E27FC236}">
                <a16:creationId xmlns:a16="http://schemas.microsoft.com/office/drawing/2014/main" id="{195F6030-AF8A-3A13-2C14-114695599E4C}"/>
              </a:ext>
            </a:extLst>
          </p:cNvPr>
          <p:cNvSpPr txBox="1"/>
          <p:nvPr/>
        </p:nvSpPr>
        <p:spPr>
          <a:xfrm>
            <a:off x="13681633" y="6048470"/>
            <a:ext cx="1931697" cy="400110"/>
          </a:xfrm>
          <a:prstGeom prst="rect">
            <a:avLst/>
          </a:prstGeom>
          <a:noFill/>
        </p:spPr>
        <p:txBody>
          <a:bodyPr wrap="square">
            <a:spAutoFit/>
          </a:bodyPr>
          <a:lstStyle/>
          <a:p>
            <a:pPr algn="ctr"/>
            <a:r>
              <a:rPr lang="en-GB" sz="2000" dirty="0">
                <a:latin typeface="Arial" panose="020B0604020202020204" pitchFamily="34" charset="0"/>
                <a:cs typeface="Arial" panose="020B0604020202020204" pitchFamily="34" charset="0"/>
              </a:rPr>
              <a:t>Interlock</a:t>
            </a:r>
            <a:endParaRPr lang="en-US" sz="2000" dirty="0">
              <a:latin typeface="Arial" panose="020B0604020202020204" pitchFamily="34" charset="0"/>
              <a:cs typeface="Arial" panose="020B0604020202020204" pitchFamily="34" charset="0"/>
            </a:endParaRPr>
          </a:p>
        </p:txBody>
      </p:sp>
      <p:cxnSp>
        <p:nvCxnSpPr>
          <p:cNvPr id="42" name="Google Shape;809;p14">
            <a:extLst>
              <a:ext uri="{FF2B5EF4-FFF2-40B4-BE49-F238E27FC236}">
                <a16:creationId xmlns:a16="http://schemas.microsoft.com/office/drawing/2014/main" id="{0304A64C-46B7-F63E-8777-0736F4B9D754}"/>
              </a:ext>
            </a:extLst>
          </p:cNvPr>
          <p:cNvCxnSpPr>
            <a:cxnSpLocks/>
          </p:cNvCxnSpPr>
          <p:nvPr/>
        </p:nvCxnSpPr>
        <p:spPr>
          <a:xfrm>
            <a:off x="507410" y="4718298"/>
            <a:ext cx="1706119" cy="0"/>
          </a:xfrm>
          <a:prstGeom prst="straightConnector1">
            <a:avLst/>
          </a:prstGeom>
          <a:noFill/>
          <a:ln w="12700" cap="flat" cmpd="sng">
            <a:solidFill>
              <a:schemeClr val="dk1"/>
            </a:solidFill>
            <a:prstDash val="lgDash"/>
            <a:miter lim="800000"/>
            <a:headEnd type="none" w="sm" len="sm"/>
            <a:tailEnd type="stealth" w="med" len="med"/>
          </a:ln>
        </p:spPr>
      </p:cxnSp>
      <p:cxnSp>
        <p:nvCxnSpPr>
          <p:cNvPr id="45" name="Google Shape;809;p14">
            <a:extLst>
              <a:ext uri="{FF2B5EF4-FFF2-40B4-BE49-F238E27FC236}">
                <a16:creationId xmlns:a16="http://schemas.microsoft.com/office/drawing/2014/main" id="{07EDCE8C-AE11-687F-B3CA-D1ABAAFAB897}"/>
              </a:ext>
            </a:extLst>
          </p:cNvPr>
          <p:cNvCxnSpPr>
            <a:cxnSpLocks/>
          </p:cNvCxnSpPr>
          <p:nvPr/>
        </p:nvCxnSpPr>
        <p:spPr>
          <a:xfrm>
            <a:off x="13836943" y="4718298"/>
            <a:ext cx="1706119" cy="0"/>
          </a:xfrm>
          <a:prstGeom prst="straightConnector1">
            <a:avLst/>
          </a:prstGeom>
          <a:noFill/>
          <a:ln w="12700" cap="flat" cmpd="sng">
            <a:solidFill>
              <a:schemeClr val="dk1"/>
            </a:solidFill>
            <a:prstDash val="lgDash"/>
            <a:miter lim="800000"/>
            <a:headEnd type="none" w="sm" len="sm"/>
            <a:tailEnd type="stealth" w="med" len="med"/>
          </a:ln>
        </p:spPr>
      </p:cxnSp>
      <p:sp>
        <p:nvSpPr>
          <p:cNvPr id="47" name="TextBox 46">
            <a:extLst>
              <a:ext uri="{FF2B5EF4-FFF2-40B4-BE49-F238E27FC236}">
                <a16:creationId xmlns:a16="http://schemas.microsoft.com/office/drawing/2014/main" id="{1A9A8D1A-1E55-6AAB-8144-6ED22AE70715}"/>
              </a:ext>
            </a:extLst>
          </p:cNvPr>
          <p:cNvSpPr txBox="1"/>
          <p:nvPr/>
        </p:nvSpPr>
        <p:spPr>
          <a:xfrm>
            <a:off x="3287213" y="6408265"/>
            <a:ext cx="9127374" cy="707886"/>
          </a:xfrm>
          <a:prstGeom prst="rect">
            <a:avLst/>
          </a:prstGeom>
          <a:noFill/>
        </p:spPr>
        <p:txBody>
          <a:bodyPr wrap="square">
            <a:spAutoFit/>
          </a:bodyPr>
          <a:lstStyle/>
          <a:p>
            <a:pPr marL="0" lvl="0" indent="0" algn="ctr" rtl="0">
              <a:spcBef>
                <a:spcPts val="0"/>
              </a:spcBef>
              <a:spcAft>
                <a:spcPts val="0"/>
              </a:spcAft>
              <a:buNone/>
            </a:pPr>
            <a:r>
              <a:rPr lang="en-GB" sz="2000" dirty="0">
                <a:latin typeface="Arial" panose="020B0604020202020204" pitchFamily="34" charset="0"/>
                <a:cs typeface="Arial" panose="020B0604020202020204" pitchFamily="34" charset="0"/>
              </a:rPr>
              <a:t>Pressure mat </a:t>
            </a:r>
            <a:br>
              <a:rPr lang="en-GB" sz="2000" dirty="0">
                <a:latin typeface="Arial" panose="020B0604020202020204" pitchFamily="34" charset="0"/>
                <a:cs typeface="Arial" panose="020B0604020202020204" pitchFamily="34" charset="0"/>
              </a:rPr>
            </a:br>
            <a:r>
              <a:rPr lang="en-GB" sz="2000" dirty="0">
                <a:latin typeface="Arial" panose="020B0604020202020204" pitchFamily="34" charset="0"/>
                <a:cs typeface="Arial" panose="020B0604020202020204" pitchFamily="34" charset="0"/>
              </a:rPr>
              <a:t>in work envelope</a:t>
            </a:r>
          </a:p>
        </p:txBody>
      </p:sp>
    </p:spTree>
    <p:extLst>
      <p:ext uri="{BB962C8B-B14F-4D97-AF65-F5344CB8AC3E}">
        <p14:creationId xmlns:p14="http://schemas.microsoft.com/office/powerpoint/2010/main" val="14513590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E98C42-DEE2-B7EC-E305-27B1183444AE}"/>
              </a:ext>
            </a:extLst>
          </p:cNvPr>
          <p:cNvSpPr>
            <a:spLocks noGrp="1"/>
          </p:cNvSpPr>
          <p:nvPr>
            <p:ph type="title"/>
          </p:nvPr>
        </p:nvSpPr>
        <p:spPr/>
        <p:txBody>
          <a:bodyPr/>
          <a:lstStyle/>
          <a:p>
            <a:r>
              <a:rPr lang="en-GB" dirty="0"/>
              <a:t>Example solution: activity sheet 10 </a:t>
            </a:r>
            <a:endParaRPr lang="en-US" dirty="0"/>
          </a:p>
        </p:txBody>
      </p:sp>
      <p:sp>
        <p:nvSpPr>
          <p:cNvPr id="6" name="Content Placeholder 11">
            <a:extLst>
              <a:ext uri="{FF2B5EF4-FFF2-40B4-BE49-F238E27FC236}">
                <a16:creationId xmlns:a16="http://schemas.microsoft.com/office/drawing/2014/main" id="{89925188-8995-4DDC-50AD-748DFAFC9B04}"/>
              </a:ext>
            </a:extLst>
          </p:cNvPr>
          <p:cNvSpPr txBox="1">
            <a:spLocks/>
          </p:cNvSpPr>
          <p:nvPr/>
        </p:nvSpPr>
        <p:spPr>
          <a:xfrm>
            <a:off x="1555511" y="2602673"/>
            <a:ext cx="6379206" cy="5312500"/>
          </a:xfrm>
          <a:prstGeom prst="rect">
            <a:avLst/>
          </a:prstGeom>
          <a:solidFill>
            <a:srgbClr val="ECECED"/>
          </a:solidFill>
          <a:ln w="28575">
            <a:gradFill flip="none" rotWithShape="1">
              <a:gsLst>
                <a:gs pos="21000">
                  <a:srgbClr val="21176B"/>
                </a:gs>
                <a:gs pos="99000">
                  <a:srgbClr val="D91C5C"/>
                </a:gs>
              </a:gsLst>
              <a:lin ang="18900000" scaled="1"/>
              <a:tileRect/>
            </a:gradFill>
          </a:ln>
        </p:spPr>
        <p:txBody>
          <a:bodyPr vert="horz" lIns="360000" tIns="360000" rIns="360000" bIns="360000" rtlCol="0" anchor="t">
            <a:noAutofit/>
          </a:bodyPr>
          <a:lstStyle>
            <a:lvl1pPr marL="0" indent="0" algn="l" defTabSz="1219170" rtl="0" eaLnBrk="1" latinLnBrk="0" hangingPunct="1">
              <a:lnSpc>
                <a:spcPct val="90000"/>
              </a:lnSpc>
              <a:spcBef>
                <a:spcPts val="1800"/>
              </a:spcBef>
              <a:buFont typeface="Arial" panose="020B0604020202020204" pitchFamily="34" charset="0"/>
              <a:buNone/>
              <a:defRPr sz="2000" b="0" i="0" kern="1200">
                <a:solidFill>
                  <a:schemeClr val="tx1"/>
                </a:solidFill>
                <a:latin typeface="Arial" panose="020B0604020202020204" pitchFamily="34" charset="0"/>
                <a:ea typeface="+mn-ea"/>
                <a:cs typeface="Arial" panose="020B0604020202020204" pitchFamily="34" charset="0"/>
              </a:defRPr>
            </a:lvl1pPr>
            <a:lvl2pPr marL="0" indent="0" algn="ctr" defTabSz="1219170" rtl="0" eaLnBrk="1" latinLnBrk="0" hangingPunct="1">
              <a:lnSpc>
                <a:spcPct val="90000"/>
              </a:lnSpc>
              <a:spcBef>
                <a:spcPts val="1800"/>
              </a:spcBef>
              <a:buFont typeface="Arial" panose="020B0604020202020204" pitchFamily="34" charset="0"/>
              <a:buNone/>
              <a:defRPr sz="2400" b="0" i="0" kern="1200">
                <a:solidFill>
                  <a:schemeClr val="tx1"/>
                </a:solidFill>
                <a:latin typeface="Arial" panose="020B0604020202020204" pitchFamily="34" charset="0"/>
                <a:ea typeface="+mn-ea"/>
                <a:cs typeface="Arial" panose="020B0604020202020204" pitchFamily="34" charset="0"/>
              </a:defRPr>
            </a:lvl2pPr>
            <a:lvl3pPr marL="0" indent="0" algn="ctr" defTabSz="1219170" rtl="0" eaLnBrk="1" latinLnBrk="0" hangingPunct="1">
              <a:lnSpc>
                <a:spcPct val="90000"/>
              </a:lnSpc>
              <a:spcBef>
                <a:spcPts val="1800"/>
              </a:spcBef>
              <a:buFont typeface="Arial" panose="020B0604020202020204" pitchFamily="34" charset="0"/>
              <a:buNone/>
              <a:defRPr sz="2000" b="0" i="0" kern="1200">
                <a:solidFill>
                  <a:schemeClr val="tx1"/>
                </a:solidFill>
                <a:latin typeface="Arial" panose="020B0604020202020204" pitchFamily="34" charset="0"/>
                <a:ea typeface="+mn-ea"/>
                <a:cs typeface="Arial" panose="020B0604020202020204" pitchFamily="34" charset="0"/>
              </a:defRPr>
            </a:lvl3pPr>
            <a:lvl4pPr marL="0" indent="0" algn="ctr" defTabSz="1219170" rtl="0" eaLnBrk="1" latinLnBrk="0" hangingPunct="1">
              <a:lnSpc>
                <a:spcPct val="90000"/>
              </a:lnSpc>
              <a:spcBef>
                <a:spcPts val="1800"/>
              </a:spcBef>
              <a:buFont typeface="Arial" panose="020B0604020202020204" pitchFamily="34" charset="0"/>
              <a:buNone/>
              <a:defRPr sz="1600" b="0" i="0" kern="1200">
                <a:solidFill>
                  <a:schemeClr val="tx1"/>
                </a:solidFill>
                <a:latin typeface="Arial" panose="020B0604020202020204" pitchFamily="34" charset="0"/>
                <a:ea typeface="+mn-ea"/>
                <a:cs typeface="Arial" panose="020B0604020202020204" pitchFamily="34" charset="0"/>
              </a:defRPr>
            </a:lvl4pPr>
            <a:lvl5pPr marL="0" indent="0" algn="ctr" defTabSz="1219170" rtl="0" eaLnBrk="1" latinLnBrk="0" hangingPunct="1">
              <a:lnSpc>
                <a:spcPct val="90000"/>
              </a:lnSpc>
              <a:spcBef>
                <a:spcPts val="1800"/>
              </a:spcBef>
              <a:buFont typeface="Arial" panose="020B0604020202020204" pitchFamily="34" charset="0"/>
              <a:buNone/>
              <a:defRPr sz="1600" b="0" i="0" kern="1200">
                <a:solidFill>
                  <a:schemeClr val="tx1"/>
                </a:solidFill>
                <a:latin typeface="Arial" panose="020B0604020202020204" pitchFamily="34" charset="0"/>
                <a:ea typeface="+mn-ea"/>
                <a:cs typeface="Arial" panose="020B0604020202020204" pitchFamily="34" charset="0"/>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pPr marL="114300">
              <a:spcBef>
                <a:spcPts val="1200"/>
              </a:spcBef>
              <a:buSzPct val="70000"/>
            </a:pPr>
            <a:r>
              <a:rPr lang="en-GB" sz="2200" dirty="0"/>
              <a:t>Safe working practices during </a:t>
            </a:r>
            <a:r>
              <a:rPr lang="en-GB" sz="2200" b="1" dirty="0"/>
              <a:t>design:</a:t>
            </a:r>
            <a:br>
              <a:rPr lang="en-GB" sz="2200" b="1" dirty="0"/>
            </a:br>
            <a:endParaRPr lang="en-GB" sz="2200" dirty="0"/>
          </a:p>
          <a:p>
            <a:pPr marL="457200" lvl="0" indent="-342900" algn="l" rtl="0">
              <a:spcBef>
                <a:spcPts val="1200"/>
              </a:spcBef>
              <a:spcAft>
                <a:spcPts val="0"/>
              </a:spcAft>
              <a:buSzPct val="70000"/>
              <a:buFont typeface="Arial" panose="020B0604020202020204" pitchFamily="34" charset="0"/>
              <a:buChar char="•"/>
            </a:pPr>
            <a:r>
              <a:rPr lang="en-GB" dirty="0"/>
              <a:t>Follow manufacturer’s guidance</a:t>
            </a:r>
            <a:br>
              <a:rPr lang="en-GB" dirty="0"/>
            </a:br>
            <a:endParaRPr lang="en-GB" dirty="0"/>
          </a:p>
          <a:p>
            <a:pPr marL="457200" lvl="0" indent="-342900" algn="l" rtl="0">
              <a:spcBef>
                <a:spcPts val="0"/>
              </a:spcBef>
              <a:spcAft>
                <a:spcPts val="0"/>
              </a:spcAft>
              <a:buSzPct val="70000"/>
              <a:buFont typeface="Arial" panose="020B0604020202020204" pitchFamily="34" charset="0"/>
              <a:buChar char="•"/>
            </a:pPr>
            <a:r>
              <a:rPr lang="en-GB" dirty="0"/>
              <a:t>Follow health and safety legislation and codes of practice</a:t>
            </a:r>
            <a:br>
              <a:rPr lang="en-GB" dirty="0"/>
            </a:br>
            <a:endParaRPr lang="en-GB" dirty="0"/>
          </a:p>
          <a:p>
            <a:pPr marL="457200" lvl="0" indent="-342900" algn="l" rtl="0">
              <a:spcBef>
                <a:spcPts val="0"/>
              </a:spcBef>
              <a:spcAft>
                <a:spcPts val="0"/>
              </a:spcAft>
              <a:buSzPct val="70000"/>
              <a:buFont typeface="Arial" panose="020B0604020202020204" pitchFamily="34" charset="0"/>
              <a:buChar char="•"/>
            </a:pPr>
            <a:r>
              <a:rPr lang="en-GB" dirty="0"/>
              <a:t>Identify all hazards and ways to mitigate or remove them</a:t>
            </a:r>
            <a:br>
              <a:rPr lang="en-GB" dirty="0"/>
            </a:br>
            <a:endParaRPr lang="en-GB" dirty="0"/>
          </a:p>
          <a:p>
            <a:pPr marL="457200" lvl="0" indent="-342900" algn="l" rtl="0">
              <a:spcBef>
                <a:spcPts val="0"/>
              </a:spcBef>
              <a:spcAft>
                <a:spcPts val="0"/>
              </a:spcAft>
              <a:buSzPct val="70000"/>
              <a:buFont typeface="Arial" panose="020B0604020202020204" pitchFamily="34" charset="0"/>
              <a:buChar char="•"/>
            </a:pPr>
            <a:r>
              <a:rPr lang="en-GB" dirty="0"/>
              <a:t>Design safe operating procedures</a:t>
            </a:r>
            <a:br>
              <a:rPr lang="en-GB" dirty="0"/>
            </a:br>
            <a:endParaRPr lang="en-GB" dirty="0"/>
          </a:p>
          <a:p>
            <a:pPr marL="457200" lvl="0" indent="-342900" algn="l" rtl="0">
              <a:spcBef>
                <a:spcPts val="0"/>
              </a:spcBef>
              <a:spcAft>
                <a:spcPts val="0"/>
              </a:spcAft>
              <a:buSzPct val="70000"/>
              <a:buFont typeface="Arial" panose="020B0604020202020204" pitchFamily="34" charset="0"/>
              <a:buChar char="•"/>
            </a:pPr>
            <a:r>
              <a:rPr lang="en-GB" dirty="0"/>
              <a:t>Design safety training</a:t>
            </a:r>
            <a:br>
              <a:rPr lang="en-GB" dirty="0"/>
            </a:br>
            <a:endParaRPr lang="en-GB" dirty="0"/>
          </a:p>
          <a:p>
            <a:pPr marL="457200" lvl="0" indent="-342900" algn="l" rtl="0">
              <a:spcBef>
                <a:spcPts val="0"/>
              </a:spcBef>
              <a:spcAft>
                <a:spcPts val="0"/>
              </a:spcAft>
              <a:buSzPct val="70000"/>
              <a:buFont typeface="Arial" panose="020B0604020202020204" pitchFamily="34" charset="0"/>
              <a:buChar char="•"/>
            </a:pPr>
            <a:r>
              <a:rPr lang="en-GB" dirty="0"/>
              <a:t>Include safety signage</a:t>
            </a:r>
            <a:endParaRPr lang="en-US" dirty="0"/>
          </a:p>
          <a:p>
            <a:pPr marL="133350" lvl="0" algn="l" rtl="0">
              <a:spcBef>
                <a:spcPts val="0"/>
              </a:spcBef>
              <a:spcAft>
                <a:spcPts val="0"/>
              </a:spcAft>
              <a:buSzPct val="70000"/>
            </a:pPr>
            <a:endParaRPr lang="en-GB" sz="2000" dirty="0"/>
          </a:p>
        </p:txBody>
      </p:sp>
      <p:sp>
        <p:nvSpPr>
          <p:cNvPr id="7" name="Content Placeholder 11">
            <a:extLst>
              <a:ext uri="{FF2B5EF4-FFF2-40B4-BE49-F238E27FC236}">
                <a16:creationId xmlns:a16="http://schemas.microsoft.com/office/drawing/2014/main" id="{B233556C-77A1-2957-B9C8-49A08C67D4F4}"/>
              </a:ext>
            </a:extLst>
          </p:cNvPr>
          <p:cNvSpPr txBox="1">
            <a:spLocks/>
          </p:cNvSpPr>
          <p:nvPr/>
        </p:nvSpPr>
        <p:spPr>
          <a:xfrm>
            <a:off x="8290349" y="2602673"/>
            <a:ext cx="6379206" cy="5312500"/>
          </a:xfrm>
          <a:prstGeom prst="rect">
            <a:avLst/>
          </a:prstGeom>
          <a:solidFill>
            <a:srgbClr val="ECECED"/>
          </a:solidFill>
          <a:ln w="28575">
            <a:gradFill flip="none" rotWithShape="1">
              <a:gsLst>
                <a:gs pos="21000">
                  <a:srgbClr val="21176B"/>
                </a:gs>
                <a:gs pos="99000">
                  <a:srgbClr val="D91C5C"/>
                </a:gs>
              </a:gsLst>
              <a:lin ang="18900000" scaled="1"/>
              <a:tileRect/>
            </a:gradFill>
          </a:ln>
        </p:spPr>
        <p:txBody>
          <a:bodyPr vert="horz" lIns="360000" tIns="360000" rIns="360000" bIns="360000" rtlCol="0" anchor="t">
            <a:noAutofit/>
          </a:bodyPr>
          <a:lstStyle>
            <a:lvl1pPr marL="0" indent="0" algn="l" defTabSz="1219170" rtl="0" eaLnBrk="1" latinLnBrk="0" hangingPunct="1">
              <a:lnSpc>
                <a:spcPct val="90000"/>
              </a:lnSpc>
              <a:spcBef>
                <a:spcPts val="1800"/>
              </a:spcBef>
              <a:buFont typeface="Arial" panose="020B0604020202020204" pitchFamily="34" charset="0"/>
              <a:buNone/>
              <a:defRPr sz="2000" b="0" i="0" kern="1200">
                <a:solidFill>
                  <a:schemeClr val="tx1"/>
                </a:solidFill>
                <a:latin typeface="Arial" panose="020B0604020202020204" pitchFamily="34" charset="0"/>
                <a:ea typeface="+mn-ea"/>
                <a:cs typeface="Arial" panose="020B0604020202020204" pitchFamily="34" charset="0"/>
              </a:defRPr>
            </a:lvl1pPr>
            <a:lvl2pPr marL="0" indent="0" algn="ctr" defTabSz="1219170" rtl="0" eaLnBrk="1" latinLnBrk="0" hangingPunct="1">
              <a:lnSpc>
                <a:spcPct val="90000"/>
              </a:lnSpc>
              <a:spcBef>
                <a:spcPts val="1800"/>
              </a:spcBef>
              <a:buFont typeface="Arial" panose="020B0604020202020204" pitchFamily="34" charset="0"/>
              <a:buNone/>
              <a:defRPr sz="2400" b="0" i="0" kern="1200">
                <a:solidFill>
                  <a:schemeClr val="tx1"/>
                </a:solidFill>
                <a:latin typeface="Arial" panose="020B0604020202020204" pitchFamily="34" charset="0"/>
                <a:ea typeface="+mn-ea"/>
                <a:cs typeface="Arial" panose="020B0604020202020204" pitchFamily="34" charset="0"/>
              </a:defRPr>
            </a:lvl2pPr>
            <a:lvl3pPr marL="0" indent="0" algn="ctr" defTabSz="1219170" rtl="0" eaLnBrk="1" latinLnBrk="0" hangingPunct="1">
              <a:lnSpc>
                <a:spcPct val="90000"/>
              </a:lnSpc>
              <a:spcBef>
                <a:spcPts val="1800"/>
              </a:spcBef>
              <a:buFont typeface="Arial" panose="020B0604020202020204" pitchFamily="34" charset="0"/>
              <a:buNone/>
              <a:defRPr sz="2000" b="0" i="0" kern="1200">
                <a:solidFill>
                  <a:schemeClr val="tx1"/>
                </a:solidFill>
                <a:latin typeface="Arial" panose="020B0604020202020204" pitchFamily="34" charset="0"/>
                <a:ea typeface="+mn-ea"/>
                <a:cs typeface="Arial" panose="020B0604020202020204" pitchFamily="34" charset="0"/>
              </a:defRPr>
            </a:lvl3pPr>
            <a:lvl4pPr marL="0" indent="0" algn="ctr" defTabSz="1219170" rtl="0" eaLnBrk="1" latinLnBrk="0" hangingPunct="1">
              <a:lnSpc>
                <a:spcPct val="90000"/>
              </a:lnSpc>
              <a:spcBef>
                <a:spcPts val="1800"/>
              </a:spcBef>
              <a:buFont typeface="Arial" panose="020B0604020202020204" pitchFamily="34" charset="0"/>
              <a:buNone/>
              <a:defRPr sz="1600" b="0" i="0" kern="1200">
                <a:solidFill>
                  <a:schemeClr val="tx1"/>
                </a:solidFill>
                <a:latin typeface="Arial" panose="020B0604020202020204" pitchFamily="34" charset="0"/>
                <a:ea typeface="+mn-ea"/>
                <a:cs typeface="Arial" panose="020B0604020202020204" pitchFamily="34" charset="0"/>
              </a:defRPr>
            </a:lvl4pPr>
            <a:lvl5pPr marL="0" indent="0" algn="ctr" defTabSz="1219170" rtl="0" eaLnBrk="1" latinLnBrk="0" hangingPunct="1">
              <a:lnSpc>
                <a:spcPct val="90000"/>
              </a:lnSpc>
              <a:spcBef>
                <a:spcPts val="1800"/>
              </a:spcBef>
              <a:buFont typeface="Arial" panose="020B0604020202020204" pitchFamily="34" charset="0"/>
              <a:buNone/>
              <a:defRPr sz="1600" b="0" i="0" kern="1200">
                <a:solidFill>
                  <a:schemeClr val="tx1"/>
                </a:solidFill>
                <a:latin typeface="Arial" panose="020B0604020202020204" pitchFamily="34" charset="0"/>
                <a:ea typeface="+mn-ea"/>
                <a:cs typeface="Arial" panose="020B0604020202020204" pitchFamily="34" charset="0"/>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pPr marL="0" lvl="0" indent="0" algn="l" rtl="0">
              <a:spcBef>
                <a:spcPts val="0"/>
              </a:spcBef>
              <a:spcAft>
                <a:spcPts val="0"/>
              </a:spcAft>
              <a:buNone/>
            </a:pPr>
            <a:r>
              <a:rPr lang="en-GB" sz="2200" dirty="0"/>
              <a:t>Safe working practices during </a:t>
            </a:r>
            <a:r>
              <a:rPr lang="en-GB" sz="2200" b="1" dirty="0"/>
              <a:t>operation:</a:t>
            </a:r>
          </a:p>
          <a:p>
            <a:pPr marL="0" lvl="0" indent="0" algn="l" rtl="0">
              <a:spcBef>
                <a:spcPts val="0"/>
              </a:spcBef>
              <a:spcAft>
                <a:spcPts val="0"/>
              </a:spcAft>
              <a:buNone/>
            </a:pPr>
            <a:endParaRPr lang="en-GB" sz="2000" b="1" dirty="0"/>
          </a:p>
          <a:p>
            <a:pPr marL="474345" lvl="0" indent="-342900" algn="l" rtl="0">
              <a:spcBef>
                <a:spcPts val="1200"/>
              </a:spcBef>
              <a:spcAft>
                <a:spcPts val="0"/>
              </a:spcAft>
              <a:buSzPct val="70000"/>
              <a:buFont typeface="Arial" panose="020B0604020202020204" pitchFamily="34" charset="0"/>
              <a:buChar char="•"/>
            </a:pPr>
            <a:r>
              <a:rPr lang="en-GB" sz="2000" dirty="0"/>
              <a:t>Follow manufacturer’s guidance</a:t>
            </a:r>
            <a:br>
              <a:rPr lang="en-GB" sz="2000" dirty="0"/>
            </a:br>
            <a:endParaRPr lang="en-GB" sz="2000" dirty="0"/>
          </a:p>
          <a:p>
            <a:pPr marL="474345" lvl="0" indent="-342900" algn="l" rtl="0">
              <a:spcBef>
                <a:spcPts val="0"/>
              </a:spcBef>
              <a:spcAft>
                <a:spcPts val="0"/>
              </a:spcAft>
              <a:buSzPct val="70000"/>
              <a:buFont typeface="Arial" panose="020B0604020202020204" pitchFamily="34" charset="0"/>
              <a:buChar char="•"/>
            </a:pPr>
            <a:r>
              <a:rPr lang="en-GB" sz="2000" dirty="0"/>
              <a:t>Follow health and safety legislation and codes of practice</a:t>
            </a:r>
            <a:br>
              <a:rPr lang="en-GB" sz="2000" dirty="0"/>
            </a:br>
            <a:endParaRPr lang="en-GB" sz="2000" dirty="0"/>
          </a:p>
          <a:p>
            <a:pPr marL="474345" lvl="0" indent="-342900" algn="l" rtl="0">
              <a:spcBef>
                <a:spcPts val="0"/>
              </a:spcBef>
              <a:spcAft>
                <a:spcPts val="0"/>
              </a:spcAft>
              <a:buSzPct val="70000"/>
              <a:buFont typeface="Arial" panose="020B0604020202020204" pitchFamily="34" charset="0"/>
              <a:buChar char="•"/>
            </a:pPr>
            <a:r>
              <a:rPr lang="en-GB" sz="2000" dirty="0"/>
              <a:t>Only authorised employees operate the cell</a:t>
            </a:r>
            <a:br>
              <a:rPr lang="en-GB" sz="2000" dirty="0"/>
            </a:br>
            <a:endParaRPr lang="en-GB" sz="2000" dirty="0"/>
          </a:p>
          <a:p>
            <a:pPr marL="474345" lvl="0" indent="-342900" algn="l" rtl="0">
              <a:spcBef>
                <a:spcPts val="0"/>
              </a:spcBef>
              <a:spcAft>
                <a:spcPts val="0"/>
              </a:spcAft>
              <a:buSzPct val="70000"/>
              <a:buFont typeface="Arial" panose="020B0604020202020204" pitchFamily="34" charset="0"/>
              <a:buChar char="•"/>
            </a:pPr>
            <a:r>
              <a:rPr lang="en-GB" sz="2000" dirty="0"/>
              <a:t>Only authorised employees maintain the cell</a:t>
            </a:r>
            <a:br>
              <a:rPr lang="en-GB" sz="2000" dirty="0"/>
            </a:br>
            <a:endParaRPr lang="en-GB" sz="2000" dirty="0"/>
          </a:p>
          <a:p>
            <a:pPr marL="474345" lvl="0" indent="-342900" algn="l" rtl="0">
              <a:spcBef>
                <a:spcPts val="0"/>
              </a:spcBef>
              <a:spcAft>
                <a:spcPts val="0"/>
              </a:spcAft>
              <a:buSzPct val="70000"/>
              <a:buFont typeface="Arial" panose="020B0604020202020204" pitchFamily="34" charset="0"/>
              <a:buChar char="•"/>
            </a:pPr>
            <a:r>
              <a:rPr lang="en-GB" sz="2000" dirty="0"/>
              <a:t>Train all employees to follow safe operating procedures for use and maintenance.</a:t>
            </a:r>
            <a:br>
              <a:rPr lang="en-GB" sz="2000" dirty="0"/>
            </a:br>
            <a:endParaRPr lang="en-GB" sz="2000" dirty="0"/>
          </a:p>
          <a:p>
            <a:pPr marL="474345" lvl="0" indent="-342900" algn="l" rtl="0">
              <a:spcBef>
                <a:spcPts val="0"/>
              </a:spcBef>
              <a:spcAft>
                <a:spcPts val="0"/>
              </a:spcAft>
              <a:buSzPct val="70000"/>
              <a:buFont typeface="Arial" panose="020B0604020202020204" pitchFamily="34" charset="0"/>
              <a:buChar char="•"/>
            </a:pPr>
            <a:r>
              <a:rPr lang="en-GB" sz="2000" dirty="0"/>
              <a:t>Keep to maintenance schedule to ensure optimum performance.</a:t>
            </a:r>
          </a:p>
          <a:p>
            <a:pPr marL="0" lvl="0" indent="0" algn="l" rtl="0">
              <a:spcBef>
                <a:spcPts val="0"/>
              </a:spcBef>
              <a:spcAft>
                <a:spcPts val="1200"/>
              </a:spcAft>
              <a:buNone/>
            </a:pPr>
            <a:endParaRPr lang="en-GB" sz="2000" dirty="0"/>
          </a:p>
        </p:txBody>
      </p:sp>
      <p:sp>
        <p:nvSpPr>
          <p:cNvPr id="8" name="Slide Number Placeholder 5">
            <a:extLst>
              <a:ext uri="{FF2B5EF4-FFF2-40B4-BE49-F238E27FC236}">
                <a16:creationId xmlns:a16="http://schemas.microsoft.com/office/drawing/2014/main" id="{55EB1FD0-AB80-B549-D59E-7D5162DD5344}"/>
              </a:ext>
            </a:extLst>
          </p:cNvPr>
          <p:cNvSpPr txBox="1">
            <a:spLocks/>
          </p:cNvSpPr>
          <p:nvPr/>
        </p:nvSpPr>
        <p:spPr>
          <a:xfrm>
            <a:off x="15385977" y="8483242"/>
            <a:ext cx="539750" cy="486833"/>
          </a:xfrm>
          <a:prstGeom prst="rect">
            <a:avLst/>
          </a:prstGeom>
        </p:spPr>
        <p:txBody>
          <a:bodyPr vert="horz" lIns="0" tIns="0" rIns="0" bIns="0" rtlCol="0" anchor="t"/>
          <a:lstStyle>
            <a:defPPr>
              <a:defRPr lang="en-US"/>
            </a:defPPr>
            <a:lvl1pPr marL="0" algn="l" defTabSz="457200" rtl="0" eaLnBrk="1" latinLnBrk="0" hangingPunct="1">
              <a:defRPr sz="1600" b="0" i="0" kern="1200">
                <a:solidFill>
                  <a:schemeClr val="tx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03DFB89B-1973-AD4A-A045-E94CB24D8D75}" type="slidenum">
              <a:rPr lang="en-US" b="0" smtClean="0">
                <a:solidFill>
                  <a:schemeClr val="bg1"/>
                </a:solidFill>
              </a:rPr>
              <a:pPr algn="r"/>
              <a:t>13</a:t>
            </a:fld>
            <a:endParaRPr lang="en-US" b="0" dirty="0">
              <a:solidFill>
                <a:schemeClr val="bg1"/>
              </a:solidFill>
            </a:endParaRPr>
          </a:p>
        </p:txBody>
      </p:sp>
      <p:sp>
        <p:nvSpPr>
          <p:cNvPr id="9" name="Footer Placeholder 3">
            <a:extLst>
              <a:ext uri="{FF2B5EF4-FFF2-40B4-BE49-F238E27FC236}">
                <a16:creationId xmlns:a16="http://schemas.microsoft.com/office/drawing/2014/main" id="{ECB1A60C-2BD2-CD16-97E4-6EC0E20CD10D}"/>
              </a:ext>
            </a:extLst>
          </p:cNvPr>
          <p:cNvSpPr txBox="1">
            <a:spLocks/>
          </p:cNvSpPr>
          <p:nvPr/>
        </p:nvSpPr>
        <p:spPr>
          <a:xfrm>
            <a:off x="12323214" y="773724"/>
            <a:ext cx="5934422" cy="243552"/>
          </a:xfrm>
          <a:prstGeom prst="rect">
            <a:avLst/>
          </a:prstGeom>
        </p:spPr>
        <p:txBody>
          <a:bodyPr vert="horz" lIns="0" tIns="0" rIns="0" bIns="0" rtlCol="0" anchor="t"/>
          <a:lstStyle>
            <a:defPPr>
              <a:defRPr lang="en-US"/>
            </a:defPPr>
            <a:lvl1pPr marL="0" algn="r" defTabSz="457200" rtl="0" eaLnBrk="1" latinLnBrk="0" hangingPunct="1">
              <a:defRPr sz="1600" b="0" i="0" kern="1200">
                <a:solidFill>
                  <a:schemeClr val="tx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GB" dirty="0">
                <a:solidFill>
                  <a:schemeClr val="dk1"/>
                </a:solidFill>
              </a:rPr>
              <a:t>4. Planning for safety and performance</a:t>
            </a:r>
            <a:endParaRPr lang="en-GB" dirty="0"/>
          </a:p>
        </p:txBody>
      </p:sp>
    </p:spTree>
    <p:extLst>
      <p:ext uri="{BB962C8B-B14F-4D97-AF65-F5344CB8AC3E}">
        <p14:creationId xmlns:p14="http://schemas.microsoft.com/office/powerpoint/2010/main" val="19671582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C825DB53-4CAF-1D86-EBBB-0F6A8CF266B0}"/>
              </a:ext>
            </a:extLst>
          </p:cNvPr>
          <p:cNvSpPr>
            <a:spLocks noGrp="1"/>
          </p:cNvSpPr>
          <p:nvPr>
            <p:ph type="title"/>
          </p:nvPr>
        </p:nvSpPr>
        <p:spPr>
          <a:xfrm>
            <a:off x="4838714" y="1464386"/>
            <a:ext cx="6380130" cy="6910070"/>
          </a:xfrm>
        </p:spPr>
        <p:txBody>
          <a:bodyPr/>
          <a:lstStyle/>
          <a:p>
            <a:r>
              <a:rPr lang="en-GB" dirty="0"/>
              <a:t>4. Planning </a:t>
            </a:r>
            <a:br>
              <a:rPr lang="en-GB" dirty="0"/>
            </a:br>
            <a:r>
              <a:rPr lang="en-GB" dirty="0"/>
              <a:t>for safety and performance</a:t>
            </a:r>
            <a:endParaRPr lang="en-US" dirty="0"/>
          </a:p>
        </p:txBody>
      </p:sp>
      <p:sp>
        <p:nvSpPr>
          <p:cNvPr id="2" name="Slide Number Placeholder 5">
            <a:extLst>
              <a:ext uri="{FF2B5EF4-FFF2-40B4-BE49-F238E27FC236}">
                <a16:creationId xmlns:a16="http://schemas.microsoft.com/office/drawing/2014/main" id="{D5BA41FC-77C7-28BF-9152-CCC466502F24}"/>
              </a:ext>
            </a:extLst>
          </p:cNvPr>
          <p:cNvSpPr txBox="1">
            <a:spLocks/>
          </p:cNvSpPr>
          <p:nvPr/>
        </p:nvSpPr>
        <p:spPr>
          <a:xfrm>
            <a:off x="15290425" y="8488755"/>
            <a:ext cx="539750" cy="486833"/>
          </a:xfrm>
          <a:prstGeom prst="rect">
            <a:avLst/>
          </a:prstGeom>
        </p:spPr>
        <p:txBody>
          <a:bodyPr vert="horz" lIns="0" tIns="0" rIns="0" bIns="0" rtlCol="0" anchor="t"/>
          <a:lstStyle>
            <a:defPPr>
              <a:defRPr lang="en-US"/>
            </a:defPPr>
            <a:lvl1pPr marL="0" algn="l" defTabSz="457200" rtl="0" eaLnBrk="1" latinLnBrk="0" hangingPunct="1">
              <a:defRPr sz="1600" b="0" i="0" kern="1200">
                <a:solidFill>
                  <a:schemeClr val="tx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03DFB89B-1973-AD4A-A045-E94CB24D8D75}" type="slidenum">
              <a:rPr lang="en-US" b="0" smtClean="0">
                <a:solidFill>
                  <a:schemeClr val="bg1"/>
                </a:solidFill>
              </a:rPr>
              <a:pPr algn="r"/>
              <a:t>2</a:t>
            </a:fld>
            <a:endParaRPr lang="en-US" b="0" dirty="0">
              <a:solidFill>
                <a:schemeClr val="bg1"/>
              </a:solidFill>
            </a:endParaRPr>
          </a:p>
        </p:txBody>
      </p:sp>
    </p:spTree>
    <p:extLst>
      <p:ext uri="{BB962C8B-B14F-4D97-AF65-F5344CB8AC3E}">
        <p14:creationId xmlns:p14="http://schemas.microsoft.com/office/powerpoint/2010/main" val="1245866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A66CCADE-8D8E-E278-E9A8-426567D2657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280167" y="3033101"/>
            <a:ext cx="3513563" cy="3409200"/>
          </a:xfrm>
          <a:prstGeom prst="rect">
            <a:avLst/>
          </a:prstGeom>
        </p:spPr>
      </p:pic>
      <p:sp>
        <p:nvSpPr>
          <p:cNvPr id="3" name="Title 2">
            <a:extLst>
              <a:ext uri="{FF2B5EF4-FFF2-40B4-BE49-F238E27FC236}">
                <a16:creationId xmlns:a16="http://schemas.microsoft.com/office/drawing/2014/main" id="{BB31CA0B-BFA8-CD47-E02A-D1D3AEA50431}"/>
              </a:ext>
            </a:extLst>
          </p:cNvPr>
          <p:cNvSpPr>
            <a:spLocks noGrp="1"/>
          </p:cNvSpPr>
          <p:nvPr>
            <p:ph type="title"/>
          </p:nvPr>
        </p:nvSpPr>
        <p:spPr/>
        <p:txBody>
          <a:bodyPr/>
          <a:lstStyle/>
          <a:p>
            <a:r>
              <a:rPr lang="en-US" dirty="0"/>
              <a:t>Learning outcomes</a:t>
            </a:r>
          </a:p>
        </p:txBody>
      </p:sp>
      <p:sp>
        <p:nvSpPr>
          <p:cNvPr id="15" name="Rectangle 14">
            <a:extLst>
              <a:ext uri="{FF2B5EF4-FFF2-40B4-BE49-F238E27FC236}">
                <a16:creationId xmlns:a16="http://schemas.microsoft.com/office/drawing/2014/main" id="{45CF07FC-8880-5B63-C634-11003758F81A}"/>
              </a:ext>
            </a:extLst>
          </p:cNvPr>
          <p:cNvSpPr/>
          <p:nvPr/>
        </p:nvSpPr>
        <p:spPr>
          <a:xfrm>
            <a:off x="411858" y="2291753"/>
            <a:ext cx="2313967" cy="400110"/>
          </a:xfrm>
          <a:prstGeom prst="rect">
            <a:avLst/>
          </a:prstGeom>
        </p:spPr>
        <p:txBody>
          <a:bodyPr wrap="none">
            <a:spAutoFit/>
          </a:bodyPr>
          <a:lstStyle/>
          <a:p>
            <a:r>
              <a:rPr lang="en-US" sz="2000" dirty="0">
                <a:latin typeface="Arial" panose="020B0604020202020204" pitchFamily="34" charset="0"/>
                <a:cs typeface="Arial" panose="020B0604020202020204" pitchFamily="34" charset="0"/>
              </a:rPr>
              <a:t>You will be able to:</a:t>
            </a:r>
          </a:p>
        </p:txBody>
      </p:sp>
      <p:sp>
        <p:nvSpPr>
          <p:cNvPr id="4" name="Slide Number Placeholder 5">
            <a:extLst>
              <a:ext uri="{FF2B5EF4-FFF2-40B4-BE49-F238E27FC236}">
                <a16:creationId xmlns:a16="http://schemas.microsoft.com/office/drawing/2014/main" id="{DAE5765A-15C4-6DBF-BC43-3DCF30DC80ED}"/>
              </a:ext>
            </a:extLst>
          </p:cNvPr>
          <p:cNvSpPr txBox="1">
            <a:spLocks/>
          </p:cNvSpPr>
          <p:nvPr/>
        </p:nvSpPr>
        <p:spPr>
          <a:xfrm>
            <a:off x="15702721" y="832697"/>
            <a:ext cx="539750" cy="486833"/>
          </a:xfrm>
          <a:prstGeom prst="rect">
            <a:avLst/>
          </a:prstGeom>
        </p:spPr>
        <p:txBody>
          <a:bodyPr vert="horz" lIns="91440" tIns="45720" rIns="91440" bIns="45720" rtlCol="0" anchor="t"/>
          <a:lstStyle>
            <a:defPPr>
              <a:defRPr lang="en-US"/>
            </a:defPPr>
            <a:lvl1pPr marL="0" algn="l" defTabSz="457200" rtl="0" eaLnBrk="1" latinLnBrk="0" hangingPunct="1">
              <a:defRPr sz="1600" b="0" i="0" kern="1200">
                <a:solidFill>
                  <a:schemeClr val="tx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dirty="0"/>
          </a:p>
        </p:txBody>
      </p:sp>
      <p:sp>
        <p:nvSpPr>
          <p:cNvPr id="22" name="TextBox 21">
            <a:extLst>
              <a:ext uri="{FF2B5EF4-FFF2-40B4-BE49-F238E27FC236}">
                <a16:creationId xmlns:a16="http://schemas.microsoft.com/office/drawing/2014/main" id="{F5E80F1B-10A0-3E8D-B1E1-14C238BB3530}"/>
              </a:ext>
            </a:extLst>
          </p:cNvPr>
          <p:cNvSpPr txBox="1"/>
          <p:nvPr/>
        </p:nvSpPr>
        <p:spPr>
          <a:xfrm>
            <a:off x="4537437" y="4414535"/>
            <a:ext cx="2999022" cy="923330"/>
          </a:xfrm>
          <a:prstGeom prst="rect">
            <a:avLst/>
          </a:prstGeom>
          <a:noFill/>
        </p:spPr>
        <p:txBody>
          <a:bodyPr wrap="square" rtlCol="0">
            <a:spAutoFit/>
          </a:bodyPr>
          <a:lstStyle/>
          <a:p>
            <a:pPr marL="146050" lvl="0" algn="ctr" rtl="0">
              <a:lnSpc>
                <a:spcPct val="100000"/>
              </a:lnSpc>
              <a:spcBef>
                <a:spcPts val="0"/>
              </a:spcBef>
              <a:spcAft>
                <a:spcPts val="0"/>
              </a:spcAft>
              <a:buClr>
                <a:schemeClr val="dk1"/>
              </a:buClr>
              <a:buSzPts val="1300"/>
            </a:pPr>
            <a:r>
              <a:rPr lang="en-GB" sz="1800" dirty="0">
                <a:solidFill>
                  <a:schemeClr val="dk1"/>
                </a:solidFill>
                <a:latin typeface="Arial" panose="020B0604020202020204" pitchFamily="34" charset="0"/>
                <a:cs typeface="Arial" panose="020B0604020202020204" pitchFamily="34" charset="0"/>
              </a:rPr>
              <a:t>Review the application and effectiveness of safety systems.</a:t>
            </a:r>
          </a:p>
        </p:txBody>
      </p:sp>
      <p:sp>
        <p:nvSpPr>
          <p:cNvPr id="5" name="Slide Number Placeholder 5">
            <a:extLst>
              <a:ext uri="{FF2B5EF4-FFF2-40B4-BE49-F238E27FC236}">
                <a16:creationId xmlns:a16="http://schemas.microsoft.com/office/drawing/2014/main" id="{A92B0872-AFFB-0476-C756-972D217B3365}"/>
              </a:ext>
            </a:extLst>
          </p:cNvPr>
          <p:cNvSpPr txBox="1">
            <a:spLocks/>
          </p:cNvSpPr>
          <p:nvPr/>
        </p:nvSpPr>
        <p:spPr>
          <a:xfrm>
            <a:off x="15290425" y="8488755"/>
            <a:ext cx="539750" cy="486833"/>
          </a:xfrm>
          <a:prstGeom prst="rect">
            <a:avLst/>
          </a:prstGeom>
        </p:spPr>
        <p:txBody>
          <a:bodyPr vert="horz" lIns="0" tIns="0" rIns="0" bIns="0" rtlCol="0" anchor="t"/>
          <a:lstStyle>
            <a:defPPr>
              <a:defRPr lang="en-US"/>
            </a:defPPr>
            <a:lvl1pPr marL="0" algn="l" defTabSz="457200" rtl="0" eaLnBrk="1" latinLnBrk="0" hangingPunct="1">
              <a:defRPr sz="1600" b="0" i="0" kern="1200">
                <a:solidFill>
                  <a:schemeClr val="tx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03DFB89B-1973-AD4A-A045-E94CB24D8D75}" type="slidenum">
              <a:rPr lang="en-US" b="0" smtClean="0">
                <a:solidFill>
                  <a:schemeClr val="bg1"/>
                </a:solidFill>
              </a:rPr>
              <a:pPr algn="r"/>
              <a:t>3</a:t>
            </a:fld>
            <a:endParaRPr lang="en-US" b="0" dirty="0">
              <a:solidFill>
                <a:schemeClr val="bg1"/>
              </a:solidFill>
            </a:endParaRPr>
          </a:p>
        </p:txBody>
      </p:sp>
      <p:pic>
        <p:nvPicPr>
          <p:cNvPr id="14" name="Picture 13">
            <a:extLst>
              <a:ext uri="{FF2B5EF4-FFF2-40B4-BE49-F238E27FC236}">
                <a16:creationId xmlns:a16="http://schemas.microsoft.com/office/drawing/2014/main" id="{2AF4715E-FC9B-B04A-6B90-7B840946AB4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128794" y="2970571"/>
            <a:ext cx="3510297" cy="3406031"/>
          </a:xfrm>
          <a:prstGeom prst="rect">
            <a:avLst/>
          </a:prstGeom>
        </p:spPr>
      </p:pic>
      <p:sp>
        <p:nvSpPr>
          <p:cNvPr id="12" name="TextBox 11">
            <a:extLst>
              <a:ext uri="{FF2B5EF4-FFF2-40B4-BE49-F238E27FC236}">
                <a16:creationId xmlns:a16="http://schemas.microsoft.com/office/drawing/2014/main" id="{1C9F6A0A-0590-F606-A52B-13A474465C3E}"/>
              </a:ext>
            </a:extLst>
          </p:cNvPr>
          <p:cNvSpPr txBox="1"/>
          <p:nvPr/>
        </p:nvSpPr>
        <p:spPr>
          <a:xfrm>
            <a:off x="8296687" y="3880130"/>
            <a:ext cx="2999022" cy="2031325"/>
          </a:xfrm>
          <a:prstGeom prst="rect">
            <a:avLst/>
          </a:prstGeom>
          <a:noFill/>
        </p:spPr>
        <p:txBody>
          <a:bodyPr wrap="square" rtlCol="0">
            <a:spAutoFit/>
          </a:bodyPr>
          <a:lstStyle/>
          <a:p>
            <a:pPr marL="146050" lvl="0" algn="ctr" rtl="0">
              <a:lnSpc>
                <a:spcPct val="100000"/>
              </a:lnSpc>
              <a:spcBef>
                <a:spcPts val="0"/>
              </a:spcBef>
              <a:spcAft>
                <a:spcPts val="0"/>
              </a:spcAft>
              <a:buClr>
                <a:schemeClr val="dk1"/>
              </a:buClr>
              <a:buSzPts val="1300"/>
            </a:pPr>
            <a:r>
              <a:rPr lang="en-GB" sz="1800" dirty="0">
                <a:solidFill>
                  <a:schemeClr val="dk1"/>
                </a:solidFill>
                <a:latin typeface="Arial" panose="020B0604020202020204" pitchFamily="34" charset="0"/>
                <a:cs typeface="Arial" panose="020B0604020202020204" pitchFamily="34" charset="0"/>
              </a:rPr>
              <a:t>Apply your </a:t>
            </a:r>
            <a:br>
              <a:rPr lang="en-GB" sz="1800" dirty="0">
                <a:solidFill>
                  <a:schemeClr val="dk1"/>
                </a:solidFill>
                <a:latin typeface="Arial" panose="020B0604020202020204" pitchFamily="34" charset="0"/>
                <a:cs typeface="Arial" panose="020B0604020202020204" pitchFamily="34" charset="0"/>
              </a:rPr>
            </a:br>
            <a:r>
              <a:rPr lang="en-GB" sz="1800" dirty="0">
                <a:solidFill>
                  <a:schemeClr val="dk1"/>
                </a:solidFill>
                <a:latin typeface="Arial" panose="020B0604020202020204" pitchFamily="34" charset="0"/>
                <a:cs typeface="Arial" panose="020B0604020202020204" pitchFamily="34" charset="0"/>
              </a:rPr>
              <a:t>understanding of robotics design principles to plan a simple robot work cell, suggesting effective safety features and practices.</a:t>
            </a:r>
          </a:p>
        </p:txBody>
      </p:sp>
      <p:pic>
        <p:nvPicPr>
          <p:cNvPr id="16" name="Picture 15">
            <a:extLst>
              <a:ext uri="{FF2B5EF4-FFF2-40B4-BE49-F238E27FC236}">
                <a16:creationId xmlns:a16="http://schemas.microsoft.com/office/drawing/2014/main" id="{C4C6BB15-E1C9-06D0-DB7D-A9204FF8FD3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27899" y="3033101"/>
            <a:ext cx="3513563" cy="3409200"/>
          </a:xfrm>
          <a:prstGeom prst="rect">
            <a:avLst/>
          </a:prstGeom>
        </p:spPr>
      </p:pic>
      <p:sp>
        <p:nvSpPr>
          <p:cNvPr id="7" name="Footer Placeholder 3">
            <a:extLst>
              <a:ext uri="{FF2B5EF4-FFF2-40B4-BE49-F238E27FC236}">
                <a16:creationId xmlns:a16="http://schemas.microsoft.com/office/drawing/2014/main" id="{9BC61F0B-B054-48E2-46D9-F8AA70C1FBF5}"/>
              </a:ext>
            </a:extLst>
          </p:cNvPr>
          <p:cNvSpPr txBox="1">
            <a:spLocks/>
          </p:cNvSpPr>
          <p:nvPr/>
        </p:nvSpPr>
        <p:spPr>
          <a:xfrm>
            <a:off x="12323214" y="773724"/>
            <a:ext cx="5934422" cy="243552"/>
          </a:xfrm>
          <a:prstGeom prst="rect">
            <a:avLst/>
          </a:prstGeom>
        </p:spPr>
        <p:txBody>
          <a:bodyPr vert="horz" lIns="0" tIns="0" rIns="0" bIns="0" rtlCol="0" anchor="t"/>
          <a:lstStyle>
            <a:defPPr>
              <a:defRPr lang="en-US"/>
            </a:defPPr>
            <a:lvl1pPr marL="0" algn="r" defTabSz="457200" rtl="0" eaLnBrk="1" latinLnBrk="0" hangingPunct="1">
              <a:defRPr sz="1600" b="0" i="0" kern="1200">
                <a:solidFill>
                  <a:schemeClr val="tx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GB" dirty="0">
                <a:solidFill>
                  <a:schemeClr val="bg1"/>
                </a:solidFill>
              </a:rPr>
              <a:t>4. Planning for safety and performance</a:t>
            </a:r>
          </a:p>
        </p:txBody>
      </p:sp>
      <p:sp>
        <p:nvSpPr>
          <p:cNvPr id="13" name="TextBox 12">
            <a:extLst>
              <a:ext uri="{FF2B5EF4-FFF2-40B4-BE49-F238E27FC236}">
                <a16:creationId xmlns:a16="http://schemas.microsoft.com/office/drawing/2014/main" id="{37D94F0F-5D87-B03F-90FD-D00320AF138E}"/>
              </a:ext>
            </a:extLst>
          </p:cNvPr>
          <p:cNvSpPr txBox="1"/>
          <p:nvPr/>
        </p:nvSpPr>
        <p:spPr>
          <a:xfrm>
            <a:off x="785169" y="4137536"/>
            <a:ext cx="2999022" cy="1200329"/>
          </a:xfrm>
          <a:prstGeom prst="rect">
            <a:avLst/>
          </a:prstGeom>
          <a:noFill/>
        </p:spPr>
        <p:txBody>
          <a:bodyPr wrap="square" rtlCol="0">
            <a:spAutoFit/>
          </a:bodyPr>
          <a:lstStyle/>
          <a:p>
            <a:pPr marL="146050" lvl="0" algn="ctr" rtl="0">
              <a:lnSpc>
                <a:spcPct val="100000"/>
              </a:lnSpc>
              <a:spcBef>
                <a:spcPts val="1200"/>
              </a:spcBef>
              <a:spcAft>
                <a:spcPts val="0"/>
              </a:spcAft>
              <a:buClr>
                <a:schemeClr val="dk1"/>
              </a:buClr>
              <a:buSzPts val="1300"/>
            </a:pPr>
            <a:r>
              <a:rPr lang="en-GB" sz="1800" dirty="0">
                <a:solidFill>
                  <a:schemeClr val="dk1"/>
                </a:solidFill>
                <a:latin typeface="Arial" panose="020B0604020202020204" pitchFamily="34" charset="0"/>
                <a:cs typeface="Arial" panose="020B0604020202020204" pitchFamily="34" charset="0"/>
              </a:rPr>
              <a:t>Identify safety considerations and human dangers when working alongside robots.</a:t>
            </a:r>
          </a:p>
        </p:txBody>
      </p:sp>
    </p:spTree>
    <p:extLst>
      <p:ext uri="{BB962C8B-B14F-4D97-AF65-F5344CB8AC3E}">
        <p14:creationId xmlns:p14="http://schemas.microsoft.com/office/powerpoint/2010/main" val="10977310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5C3E60-056E-2817-22FE-7542B3EF6119}"/>
              </a:ext>
            </a:extLst>
          </p:cNvPr>
          <p:cNvSpPr>
            <a:spLocks noGrp="1"/>
          </p:cNvSpPr>
          <p:nvPr>
            <p:ph type="title"/>
          </p:nvPr>
        </p:nvSpPr>
        <p:spPr/>
        <p:txBody>
          <a:bodyPr/>
          <a:lstStyle/>
          <a:p>
            <a:r>
              <a:rPr lang="en" dirty="0"/>
              <a:t>Hazards around industrial robots </a:t>
            </a:r>
            <a:br>
              <a:rPr lang="en" dirty="0"/>
            </a:br>
            <a:endParaRPr lang="en-US" dirty="0"/>
          </a:p>
        </p:txBody>
      </p:sp>
      <p:sp>
        <p:nvSpPr>
          <p:cNvPr id="3" name="Slide Number Placeholder 5">
            <a:extLst>
              <a:ext uri="{FF2B5EF4-FFF2-40B4-BE49-F238E27FC236}">
                <a16:creationId xmlns:a16="http://schemas.microsoft.com/office/drawing/2014/main" id="{1681F574-BFA6-EF8D-2343-E3EECC7070E7}"/>
              </a:ext>
            </a:extLst>
          </p:cNvPr>
          <p:cNvSpPr txBox="1">
            <a:spLocks/>
          </p:cNvSpPr>
          <p:nvPr/>
        </p:nvSpPr>
        <p:spPr>
          <a:xfrm>
            <a:off x="15290425" y="8488755"/>
            <a:ext cx="539750" cy="486833"/>
          </a:xfrm>
          <a:prstGeom prst="rect">
            <a:avLst/>
          </a:prstGeom>
        </p:spPr>
        <p:txBody>
          <a:bodyPr vert="horz" lIns="0" tIns="0" rIns="0" bIns="0" rtlCol="0" anchor="t"/>
          <a:lstStyle>
            <a:defPPr>
              <a:defRPr lang="en-US"/>
            </a:defPPr>
            <a:lvl1pPr marL="0" algn="l" defTabSz="457200" rtl="0" eaLnBrk="1" latinLnBrk="0" hangingPunct="1">
              <a:defRPr sz="1600" b="0" i="0" kern="1200">
                <a:solidFill>
                  <a:schemeClr val="tx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03DFB89B-1973-AD4A-A045-E94CB24D8D75}" type="slidenum">
              <a:rPr lang="en-US" b="0" smtClean="0">
                <a:solidFill>
                  <a:schemeClr val="bg1"/>
                </a:solidFill>
              </a:rPr>
              <a:pPr algn="r"/>
              <a:t>4</a:t>
            </a:fld>
            <a:endParaRPr lang="en-US" b="0" dirty="0">
              <a:solidFill>
                <a:schemeClr val="bg1"/>
              </a:solidFill>
            </a:endParaRPr>
          </a:p>
        </p:txBody>
      </p:sp>
      <p:pic>
        <p:nvPicPr>
          <p:cNvPr id="12" name="Picture 11">
            <a:extLst>
              <a:ext uri="{FF2B5EF4-FFF2-40B4-BE49-F238E27FC236}">
                <a16:creationId xmlns:a16="http://schemas.microsoft.com/office/drawing/2014/main" id="{BBEA5E54-E96C-DE66-AF7A-BB9273E85D7F}"/>
              </a:ext>
            </a:extLst>
          </p:cNvPr>
          <p:cNvPicPr>
            <a:picLocks noChangeAspect="1"/>
          </p:cNvPicPr>
          <p:nvPr/>
        </p:nvPicPr>
        <p:blipFill>
          <a:blip r:embed="rId3"/>
          <a:stretch>
            <a:fillRect/>
          </a:stretch>
        </p:blipFill>
        <p:spPr>
          <a:xfrm>
            <a:off x="6169293" y="2962918"/>
            <a:ext cx="3510298" cy="3407054"/>
          </a:xfrm>
          <a:prstGeom prst="rect">
            <a:avLst/>
          </a:prstGeom>
        </p:spPr>
      </p:pic>
      <p:sp>
        <p:nvSpPr>
          <p:cNvPr id="14" name="Text Placeholder 18">
            <a:extLst>
              <a:ext uri="{FF2B5EF4-FFF2-40B4-BE49-F238E27FC236}">
                <a16:creationId xmlns:a16="http://schemas.microsoft.com/office/drawing/2014/main" id="{D888C591-A02A-AE48-1EE0-D3DC6415AF6A}"/>
              </a:ext>
            </a:extLst>
          </p:cNvPr>
          <p:cNvSpPr txBox="1">
            <a:spLocks/>
          </p:cNvSpPr>
          <p:nvPr/>
        </p:nvSpPr>
        <p:spPr>
          <a:xfrm>
            <a:off x="1499823" y="3174440"/>
            <a:ext cx="3510298" cy="3562016"/>
          </a:xfrm>
          <a:prstGeom prst="rect">
            <a:avLst/>
          </a:prstGeom>
        </p:spPr>
        <p:txBody>
          <a:bodyPr vert="horz" lIns="90000" tIns="45720" rIns="91440" bIns="45720" rtlCol="0" anchor="t">
            <a:noAutofit/>
          </a:bodyPr>
          <a:lstStyle>
            <a:lvl1pPr marL="0" indent="0" algn="l" defTabSz="1219170" rtl="0" eaLnBrk="1" latinLnBrk="0" hangingPunct="1">
              <a:lnSpc>
                <a:spcPct val="90000"/>
              </a:lnSpc>
              <a:spcBef>
                <a:spcPts val="1800"/>
              </a:spcBef>
              <a:buFont typeface="Arial" panose="020B0604020202020204" pitchFamily="34" charset="0"/>
              <a:buNone/>
              <a:defRPr sz="3200" b="0" i="0" kern="1200">
                <a:solidFill>
                  <a:schemeClr val="tx1"/>
                </a:solidFill>
                <a:latin typeface="Arial" panose="020B0604020202020204" pitchFamily="34" charset="0"/>
                <a:ea typeface="+mn-ea"/>
                <a:cs typeface="Arial" panose="020B0604020202020204" pitchFamily="34" charset="0"/>
              </a:defRPr>
            </a:lvl1pPr>
            <a:lvl2pPr marL="0" indent="0" algn="l" defTabSz="1219170" rtl="0" eaLnBrk="1" latinLnBrk="0" hangingPunct="1">
              <a:lnSpc>
                <a:spcPct val="90000"/>
              </a:lnSpc>
              <a:spcBef>
                <a:spcPts val="1800"/>
              </a:spcBef>
              <a:buFont typeface="Arial" panose="020B0604020202020204" pitchFamily="34" charset="0"/>
              <a:buNone/>
              <a:defRPr sz="2400" b="0" i="0" kern="1200">
                <a:solidFill>
                  <a:schemeClr val="tx1"/>
                </a:solidFill>
                <a:latin typeface="Arial" panose="020B0604020202020204" pitchFamily="34" charset="0"/>
                <a:ea typeface="+mn-ea"/>
                <a:cs typeface="Arial" panose="020B0604020202020204" pitchFamily="34" charset="0"/>
              </a:defRPr>
            </a:lvl2pPr>
            <a:lvl3pPr marL="0" indent="0" algn="l" defTabSz="1219170" rtl="0" eaLnBrk="1" latinLnBrk="0" hangingPunct="1">
              <a:lnSpc>
                <a:spcPct val="90000"/>
              </a:lnSpc>
              <a:spcBef>
                <a:spcPts val="1800"/>
              </a:spcBef>
              <a:buFont typeface="Arial" panose="020B0604020202020204" pitchFamily="34" charset="0"/>
              <a:buNone/>
              <a:defRPr sz="2000" b="0" i="0" kern="1200">
                <a:solidFill>
                  <a:schemeClr val="tx1"/>
                </a:solidFill>
                <a:latin typeface="Arial" panose="020B0604020202020204" pitchFamily="34" charset="0"/>
                <a:ea typeface="+mn-ea"/>
                <a:cs typeface="Arial" panose="020B0604020202020204" pitchFamily="34" charset="0"/>
              </a:defRPr>
            </a:lvl3pPr>
            <a:lvl4pPr marL="0" indent="0" algn="l" defTabSz="1219170" rtl="0" eaLnBrk="1" latinLnBrk="0" hangingPunct="1">
              <a:lnSpc>
                <a:spcPct val="90000"/>
              </a:lnSpc>
              <a:spcBef>
                <a:spcPts val="1800"/>
              </a:spcBef>
              <a:buFont typeface="Arial" panose="020B0604020202020204" pitchFamily="34" charset="0"/>
              <a:buNone/>
              <a:defRPr sz="1600" b="0" i="0" kern="1200">
                <a:solidFill>
                  <a:schemeClr val="tx1"/>
                </a:solidFill>
                <a:latin typeface="Arial" panose="020B0604020202020204" pitchFamily="34" charset="0"/>
                <a:ea typeface="+mn-ea"/>
                <a:cs typeface="Arial" panose="020B0604020202020204" pitchFamily="34" charset="0"/>
              </a:defRPr>
            </a:lvl4pPr>
            <a:lvl5pPr marL="0" indent="0" algn="l" defTabSz="1219170" rtl="0" eaLnBrk="1" latinLnBrk="0" hangingPunct="1">
              <a:lnSpc>
                <a:spcPct val="90000"/>
              </a:lnSpc>
              <a:spcBef>
                <a:spcPts val="1800"/>
              </a:spcBef>
              <a:buFont typeface="Arial" panose="020B0604020202020204" pitchFamily="34" charset="0"/>
              <a:buNone/>
              <a:defRPr sz="1600" b="0" i="0" kern="1200">
                <a:solidFill>
                  <a:schemeClr val="tx1"/>
                </a:solidFill>
                <a:latin typeface="Arial" panose="020B0604020202020204" pitchFamily="34" charset="0"/>
                <a:ea typeface="+mn-ea"/>
                <a:cs typeface="Arial" panose="020B0604020202020204" pitchFamily="34" charset="0"/>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pPr marL="0" lvl="0" indent="0" algn="l" rtl="0">
              <a:spcBef>
                <a:spcPts val="0"/>
              </a:spcBef>
              <a:spcAft>
                <a:spcPts val="0"/>
              </a:spcAft>
              <a:buNone/>
            </a:pPr>
            <a:r>
              <a:rPr lang="en-GB" sz="2000" b="1" dirty="0"/>
              <a:t>Hazards</a:t>
            </a:r>
          </a:p>
          <a:p>
            <a:pPr marL="0" lvl="0" indent="0" algn="l" rtl="0">
              <a:lnSpc>
                <a:spcPct val="100000"/>
              </a:lnSpc>
              <a:spcBef>
                <a:spcPts val="0"/>
              </a:spcBef>
              <a:spcAft>
                <a:spcPts val="0"/>
              </a:spcAft>
              <a:buNone/>
            </a:pPr>
            <a:endParaRPr lang="en-GB" sz="2000" b="1" dirty="0"/>
          </a:p>
          <a:p>
            <a:pPr marL="0" lvl="0" indent="0" algn="l" rtl="0">
              <a:lnSpc>
                <a:spcPct val="100000"/>
              </a:lnSpc>
              <a:spcBef>
                <a:spcPts val="0"/>
              </a:spcBef>
              <a:spcAft>
                <a:spcPts val="0"/>
              </a:spcAft>
              <a:buNone/>
            </a:pPr>
            <a:r>
              <a:rPr lang="en-GB" sz="2000" dirty="0"/>
              <a:t>Impacts</a:t>
            </a:r>
          </a:p>
          <a:p>
            <a:pPr marL="0" lvl="0" indent="0" algn="l" rtl="0">
              <a:lnSpc>
                <a:spcPct val="100000"/>
              </a:lnSpc>
              <a:spcBef>
                <a:spcPts val="0"/>
              </a:spcBef>
              <a:spcAft>
                <a:spcPts val="0"/>
              </a:spcAft>
              <a:buNone/>
            </a:pPr>
            <a:r>
              <a:rPr lang="en-GB" sz="2000" dirty="0"/>
              <a:t>Crushing</a:t>
            </a:r>
          </a:p>
          <a:p>
            <a:pPr marL="0" lvl="0" indent="0" algn="l" rtl="0">
              <a:lnSpc>
                <a:spcPct val="100000"/>
              </a:lnSpc>
              <a:spcBef>
                <a:spcPts val="0"/>
              </a:spcBef>
              <a:spcAft>
                <a:spcPts val="0"/>
              </a:spcAft>
              <a:buNone/>
            </a:pPr>
            <a:r>
              <a:rPr lang="en-GB" sz="2000" dirty="0"/>
              <a:t>Electrical</a:t>
            </a:r>
          </a:p>
          <a:p>
            <a:pPr marL="0" lvl="0" indent="0" algn="l" rtl="0">
              <a:lnSpc>
                <a:spcPct val="100000"/>
              </a:lnSpc>
              <a:spcBef>
                <a:spcPts val="0"/>
              </a:spcBef>
              <a:spcAft>
                <a:spcPts val="0"/>
              </a:spcAft>
              <a:buNone/>
            </a:pPr>
            <a:r>
              <a:rPr lang="en-GB" sz="2000" dirty="0"/>
              <a:t>End effector or tool</a:t>
            </a:r>
          </a:p>
          <a:p>
            <a:pPr marL="0" lvl="0" indent="0" algn="l" rtl="0">
              <a:lnSpc>
                <a:spcPct val="100000"/>
              </a:lnSpc>
              <a:spcBef>
                <a:spcPts val="0"/>
              </a:spcBef>
              <a:spcAft>
                <a:spcPts val="0"/>
              </a:spcAft>
              <a:buNone/>
            </a:pPr>
            <a:r>
              <a:rPr lang="en-GB" sz="2000" dirty="0"/>
              <a:t>Environmental (</a:t>
            </a:r>
            <a:r>
              <a:rPr lang="en-GB" sz="2000" dirty="0" err="1"/>
              <a:t>eg</a:t>
            </a:r>
            <a:r>
              <a:rPr lang="en-GB" sz="2000" dirty="0"/>
              <a:t> paint spray, swarf)</a:t>
            </a:r>
          </a:p>
          <a:p>
            <a:pPr marL="0" lvl="0" indent="0" algn="l" rtl="0">
              <a:lnSpc>
                <a:spcPct val="100000"/>
              </a:lnSpc>
              <a:spcBef>
                <a:spcPts val="0"/>
              </a:spcBef>
              <a:spcAft>
                <a:spcPts val="0"/>
              </a:spcAft>
              <a:buNone/>
            </a:pPr>
            <a:r>
              <a:rPr lang="en-GB" sz="2000" dirty="0"/>
              <a:t>Mechanical fault</a:t>
            </a:r>
          </a:p>
          <a:p>
            <a:pPr marL="0" lvl="0" indent="0" algn="l" rtl="0">
              <a:lnSpc>
                <a:spcPct val="100000"/>
              </a:lnSpc>
              <a:spcBef>
                <a:spcPts val="0"/>
              </a:spcBef>
              <a:spcAft>
                <a:spcPts val="0"/>
              </a:spcAft>
              <a:buNone/>
            </a:pPr>
            <a:r>
              <a:rPr lang="en-GB" sz="2000" dirty="0"/>
              <a:t>Control fault</a:t>
            </a:r>
          </a:p>
          <a:p>
            <a:pPr marL="0" lvl="0" indent="0" algn="l" rtl="0">
              <a:spcBef>
                <a:spcPts val="0"/>
              </a:spcBef>
              <a:spcAft>
                <a:spcPts val="0"/>
              </a:spcAft>
              <a:buNone/>
            </a:pPr>
            <a:endParaRPr lang="en-GB" sz="2000" b="1" dirty="0"/>
          </a:p>
        </p:txBody>
      </p:sp>
      <p:pic>
        <p:nvPicPr>
          <p:cNvPr id="25" name="Picture Placeholder 25">
            <a:extLst>
              <a:ext uri="{FF2B5EF4-FFF2-40B4-BE49-F238E27FC236}">
                <a16:creationId xmlns:a16="http://schemas.microsoft.com/office/drawing/2014/main" id="{7D05C693-34FA-2092-8E36-DEC268515304}"/>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6323789" y="3103131"/>
            <a:ext cx="3201305" cy="3126627"/>
          </a:xfrm>
          <a:custGeom>
            <a:avLst/>
            <a:gdLst>
              <a:gd name="connsiteX0" fmla="*/ 1766808 w 3528310"/>
              <a:gd name="connsiteY0" fmla="*/ 0 h 3446004"/>
              <a:gd name="connsiteX1" fmla="*/ 3172396 w 3528310"/>
              <a:gd name="connsiteY1" fmla="*/ 687333 h 3446004"/>
              <a:gd name="connsiteX2" fmla="*/ 3528310 w 3528310"/>
              <a:gd name="connsiteY2" fmla="*/ 2222389 h 3446004"/>
              <a:gd name="connsiteX3" fmla="*/ 2553112 w 3528310"/>
              <a:gd name="connsiteY3" fmla="*/ 3446004 h 3446004"/>
              <a:gd name="connsiteX4" fmla="*/ 998904 w 3528310"/>
              <a:gd name="connsiteY4" fmla="*/ 3446004 h 3446004"/>
              <a:gd name="connsiteX5" fmla="*/ 0 w 3528310"/>
              <a:gd name="connsiteY5" fmla="*/ 2233092 h 3446004"/>
              <a:gd name="connsiteX6" fmla="*/ 362796 w 3528310"/>
              <a:gd name="connsiteY6" fmla="*/ 673930 h 3446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28310" h="3446004">
                <a:moveTo>
                  <a:pt x="1766808" y="0"/>
                </a:moveTo>
                <a:lnTo>
                  <a:pt x="3172396" y="687333"/>
                </a:lnTo>
                <a:lnTo>
                  <a:pt x="3528310" y="2222389"/>
                </a:lnTo>
                <a:lnTo>
                  <a:pt x="2553112" y="3446004"/>
                </a:lnTo>
                <a:lnTo>
                  <a:pt x="998904" y="3446004"/>
                </a:lnTo>
                <a:lnTo>
                  <a:pt x="0" y="2233092"/>
                </a:lnTo>
                <a:lnTo>
                  <a:pt x="362796" y="673930"/>
                </a:lnTo>
                <a:close/>
              </a:path>
            </a:pathLst>
          </a:custGeom>
        </p:spPr>
      </p:pic>
      <p:sp>
        <p:nvSpPr>
          <p:cNvPr id="6" name="Footer Placeholder 3">
            <a:extLst>
              <a:ext uri="{FF2B5EF4-FFF2-40B4-BE49-F238E27FC236}">
                <a16:creationId xmlns:a16="http://schemas.microsoft.com/office/drawing/2014/main" id="{208D0D45-E076-5DF9-7BD7-944DF970950B}"/>
              </a:ext>
            </a:extLst>
          </p:cNvPr>
          <p:cNvSpPr txBox="1">
            <a:spLocks/>
          </p:cNvSpPr>
          <p:nvPr/>
        </p:nvSpPr>
        <p:spPr>
          <a:xfrm>
            <a:off x="12323214" y="773724"/>
            <a:ext cx="5934422" cy="243552"/>
          </a:xfrm>
          <a:prstGeom prst="rect">
            <a:avLst/>
          </a:prstGeom>
        </p:spPr>
        <p:txBody>
          <a:bodyPr vert="horz" lIns="0" tIns="0" rIns="0" bIns="0" rtlCol="0" anchor="t"/>
          <a:lstStyle>
            <a:defPPr>
              <a:defRPr lang="en-US"/>
            </a:defPPr>
            <a:lvl1pPr marL="0" algn="r" defTabSz="457200" rtl="0" eaLnBrk="1" latinLnBrk="0" hangingPunct="1">
              <a:defRPr sz="1600" b="0" i="0" kern="1200">
                <a:solidFill>
                  <a:schemeClr val="tx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GB" dirty="0">
                <a:solidFill>
                  <a:schemeClr val="dk1"/>
                </a:solidFill>
              </a:rPr>
              <a:t>4. Planning for safety and performance</a:t>
            </a:r>
            <a:endParaRPr lang="en-GB" dirty="0"/>
          </a:p>
        </p:txBody>
      </p:sp>
      <p:sp>
        <p:nvSpPr>
          <p:cNvPr id="7" name="Content Placeholder 11">
            <a:extLst>
              <a:ext uri="{FF2B5EF4-FFF2-40B4-BE49-F238E27FC236}">
                <a16:creationId xmlns:a16="http://schemas.microsoft.com/office/drawing/2014/main" id="{7E387616-794D-2DD1-A5BA-6BE065FF53BC}"/>
              </a:ext>
            </a:extLst>
          </p:cNvPr>
          <p:cNvSpPr txBox="1">
            <a:spLocks/>
          </p:cNvSpPr>
          <p:nvPr/>
        </p:nvSpPr>
        <p:spPr>
          <a:xfrm>
            <a:off x="3725821" y="6736456"/>
            <a:ext cx="8397240" cy="2014546"/>
          </a:xfrm>
          <a:prstGeom prst="rect">
            <a:avLst/>
          </a:prstGeom>
          <a:solidFill>
            <a:srgbClr val="ECECED"/>
          </a:solidFill>
          <a:ln w="28575">
            <a:gradFill flip="none" rotWithShape="1">
              <a:gsLst>
                <a:gs pos="21000">
                  <a:srgbClr val="21176B"/>
                </a:gs>
                <a:gs pos="99000">
                  <a:srgbClr val="D91C5C"/>
                </a:gs>
              </a:gsLst>
              <a:lin ang="18900000" scaled="1"/>
              <a:tileRect/>
            </a:gradFill>
          </a:ln>
        </p:spPr>
        <p:txBody>
          <a:bodyPr vert="horz" lIns="360000" tIns="360000" rIns="360000" bIns="360000" rtlCol="0" anchor="t">
            <a:noAutofit/>
          </a:bodyPr>
          <a:lstStyle>
            <a:lvl1pPr marL="0" indent="0" algn="l" defTabSz="1219170" rtl="0" eaLnBrk="1" latinLnBrk="0" hangingPunct="1">
              <a:lnSpc>
                <a:spcPct val="90000"/>
              </a:lnSpc>
              <a:spcBef>
                <a:spcPts val="1800"/>
              </a:spcBef>
              <a:buFont typeface="Arial" panose="020B0604020202020204" pitchFamily="34" charset="0"/>
              <a:buNone/>
              <a:defRPr sz="2000" b="0" i="0" kern="1200">
                <a:solidFill>
                  <a:schemeClr val="tx1"/>
                </a:solidFill>
                <a:latin typeface="Arial" panose="020B0604020202020204" pitchFamily="34" charset="0"/>
                <a:ea typeface="+mn-ea"/>
                <a:cs typeface="Arial" panose="020B0604020202020204" pitchFamily="34" charset="0"/>
              </a:defRPr>
            </a:lvl1pPr>
            <a:lvl2pPr marL="0" indent="0" algn="ctr" defTabSz="1219170" rtl="0" eaLnBrk="1" latinLnBrk="0" hangingPunct="1">
              <a:lnSpc>
                <a:spcPct val="90000"/>
              </a:lnSpc>
              <a:spcBef>
                <a:spcPts val="1800"/>
              </a:spcBef>
              <a:buFont typeface="Arial" panose="020B0604020202020204" pitchFamily="34" charset="0"/>
              <a:buNone/>
              <a:defRPr sz="2400" b="0" i="0" kern="1200">
                <a:solidFill>
                  <a:schemeClr val="tx1"/>
                </a:solidFill>
                <a:latin typeface="Arial" panose="020B0604020202020204" pitchFamily="34" charset="0"/>
                <a:ea typeface="+mn-ea"/>
                <a:cs typeface="Arial" panose="020B0604020202020204" pitchFamily="34" charset="0"/>
              </a:defRPr>
            </a:lvl2pPr>
            <a:lvl3pPr marL="0" indent="0" algn="ctr" defTabSz="1219170" rtl="0" eaLnBrk="1" latinLnBrk="0" hangingPunct="1">
              <a:lnSpc>
                <a:spcPct val="90000"/>
              </a:lnSpc>
              <a:spcBef>
                <a:spcPts val="1800"/>
              </a:spcBef>
              <a:buFont typeface="Arial" panose="020B0604020202020204" pitchFamily="34" charset="0"/>
              <a:buNone/>
              <a:defRPr sz="2000" b="0" i="0" kern="1200">
                <a:solidFill>
                  <a:schemeClr val="tx1"/>
                </a:solidFill>
                <a:latin typeface="Arial" panose="020B0604020202020204" pitchFamily="34" charset="0"/>
                <a:ea typeface="+mn-ea"/>
                <a:cs typeface="Arial" panose="020B0604020202020204" pitchFamily="34" charset="0"/>
              </a:defRPr>
            </a:lvl3pPr>
            <a:lvl4pPr marL="0" indent="0" algn="ctr" defTabSz="1219170" rtl="0" eaLnBrk="1" latinLnBrk="0" hangingPunct="1">
              <a:lnSpc>
                <a:spcPct val="90000"/>
              </a:lnSpc>
              <a:spcBef>
                <a:spcPts val="1800"/>
              </a:spcBef>
              <a:buFont typeface="Arial" panose="020B0604020202020204" pitchFamily="34" charset="0"/>
              <a:buNone/>
              <a:defRPr sz="1600" b="0" i="0" kern="1200">
                <a:solidFill>
                  <a:schemeClr val="tx1"/>
                </a:solidFill>
                <a:latin typeface="Arial" panose="020B0604020202020204" pitchFamily="34" charset="0"/>
                <a:ea typeface="+mn-ea"/>
                <a:cs typeface="Arial" panose="020B0604020202020204" pitchFamily="34" charset="0"/>
              </a:defRPr>
            </a:lvl4pPr>
            <a:lvl5pPr marL="0" indent="0" algn="ctr" defTabSz="1219170" rtl="0" eaLnBrk="1" latinLnBrk="0" hangingPunct="1">
              <a:lnSpc>
                <a:spcPct val="90000"/>
              </a:lnSpc>
              <a:spcBef>
                <a:spcPts val="1800"/>
              </a:spcBef>
              <a:buFont typeface="Arial" panose="020B0604020202020204" pitchFamily="34" charset="0"/>
              <a:buNone/>
              <a:defRPr sz="1600" b="0" i="0" kern="1200">
                <a:solidFill>
                  <a:schemeClr val="tx1"/>
                </a:solidFill>
                <a:latin typeface="Arial" panose="020B0604020202020204" pitchFamily="34" charset="0"/>
                <a:ea typeface="+mn-ea"/>
                <a:cs typeface="Arial" panose="020B0604020202020204" pitchFamily="34" charset="0"/>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pPr marL="482600" lvl="0" indent="-342900" algn="l" rtl="0">
              <a:spcBef>
                <a:spcPts val="0"/>
              </a:spcBef>
              <a:spcAft>
                <a:spcPts val="1200"/>
              </a:spcAft>
              <a:buSzPts val="1400"/>
              <a:buFont typeface="Arial" panose="020B0604020202020204" pitchFamily="34" charset="0"/>
              <a:buChar char="•"/>
            </a:pPr>
            <a:r>
              <a:rPr lang="en-GB" dirty="0"/>
              <a:t>What </a:t>
            </a:r>
            <a:r>
              <a:rPr lang="en-GB" b="1" dirty="0"/>
              <a:t>safety steps </a:t>
            </a:r>
            <a:r>
              <a:rPr lang="en-GB" dirty="0"/>
              <a:t>can be taken to mitigate or </a:t>
            </a:r>
            <a:br>
              <a:rPr lang="en-GB" dirty="0"/>
            </a:br>
            <a:r>
              <a:rPr lang="en-GB" dirty="0"/>
              <a:t>remove these hazards?</a:t>
            </a:r>
          </a:p>
          <a:p>
            <a:pPr marL="482600" lvl="0" indent="-342900" algn="l" rtl="0">
              <a:spcBef>
                <a:spcPts val="0"/>
              </a:spcBef>
              <a:spcAft>
                <a:spcPts val="1200"/>
              </a:spcAft>
              <a:buSzPts val="1400"/>
              <a:buFont typeface="Arial" panose="020B0604020202020204" pitchFamily="34" charset="0"/>
              <a:buChar char="•"/>
            </a:pPr>
            <a:r>
              <a:rPr lang="en-GB" dirty="0"/>
              <a:t>Discuss which of these steps takes place before operation and which might take place once operation begins.</a:t>
            </a:r>
          </a:p>
        </p:txBody>
      </p:sp>
      <p:pic>
        <p:nvPicPr>
          <p:cNvPr id="10" name="Picture 9">
            <a:extLst>
              <a:ext uri="{FF2B5EF4-FFF2-40B4-BE49-F238E27FC236}">
                <a16:creationId xmlns:a16="http://schemas.microsoft.com/office/drawing/2014/main" id="{96657489-354C-5C2F-C2D9-F7DC3F88E478}"/>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0502365" y="6125224"/>
            <a:ext cx="1003300" cy="977900"/>
          </a:xfrm>
          <a:prstGeom prst="rect">
            <a:avLst/>
          </a:prstGeom>
        </p:spPr>
      </p:pic>
      <p:sp>
        <p:nvSpPr>
          <p:cNvPr id="11" name="Text Placeholder 18">
            <a:extLst>
              <a:ext uri="{FF2B5EF4-FFF2-40B4-BE49-F238E27FC236}">
                <a16:creationId xmlns:a16="http://schemas.microsoft.com/office/drawing/2014/main" id="{030F6540-AAD8-3AC1-414B-F71611A7F5CE}"/>
              </a:ext>
            </a:extLst>
          </p:cNvPr>
          <p:cNvSpPr txBox="1">
            <a:spLocks/>
          </p:cNvSpPr>
          <p:nvPr/>
        </p:nvSpPr>
        <p:spPr>
          <a:xfrm>
            <a:off x="11895740" y="3103131"/>
            <a:ext cx="3510298" cy="3562016"/>
          </a:xfrm>
          <a:prstGeom prst="rect">
            <a:avLst/>
          </a:prstGeom>
        </p:spPr>
        <p:txBody>
          <a:bodyPr vert="horz" lIns="90000" tIns="45720" rIns="91440" bIns="45720" rtlCol="0" anchor="t">
            <a:noAutofit/>
          </a:bodyPr>
          <a:lstStyle>
            <a:lvl1pPr marL="0" indent="0" algn="l" defTabSz="1219170" rtl="0" eaLnBrk="1" latinLnBrk="0" hangingPunct="1">
              <a:lnSpc>
                <a:spcPct val="90000"/>
              </a:lnSpc>
              <a:spcBef>
                <a:spcPts val="1800"/>
              </a:spcBef>
              <a:buFont typeface="Arial" panose="020B0604020202020204" pitchFamily="34" charset="0"/>
              <a:buNone/>
              <a:defRPr sz="3200" b="0" i="0" kern="1200">
                <a:solidFill>
                  <a:schemeClr val="tx1"/>
                </a:solidFill>
                <a:latin typeface="Arial" panose="020B0604020202020204" pitchFamily="34" charset="0"/>
                <a:ea typeface="+mn-ea"/>
                <a:cs typeface="Arial" panose="020B0604020202020204" pitchFamily="34" charset="0"/>
              </a:defRPr>
            </a:lvl1pPr>
            <a:lvl2pPr marL="0" indent="0" algn="l" defTabSz="1219170" rtl="0" eaLnBrk="1" latinLnBrk="0" hangingPunct="1">
              <a:lnSpc>
                <a:spcPct val="90000"/>
              </a:lnSpc>
              <a:spcBef>
                <a:spcPts val="1800"/>
              </a:spcBef>
              <a:buFont typeface="Arial" panose="020B0604020202020204" pitchFamily="34" charset="0"/>
              <a:buNone/>
              <a:defRPr sz="2400" b="0" i="0" kern="1200">
                <a:solidFill>
                  <a:schemeClr val="tx1"/>
                </a:solidFill>
                <a:latin typeface="Arial" panose="020B0604020202020204" pitchFamily="34" charset="0"/>
                <a:ea typeface="+mn-ea"/>
                <a:cs typeface="Arial" panose="020B0604020202020204" pitchFamily="34" charset="0"/>
              </a:defRPr>
            </a:lvl2pPr>
            <a:lvl3pPr marL="0" indent="0" algn="l" defTabSz="1219170" rtl="0" eaLnBrk="1" latinLnBrk="0" hangingPunct="1">
              <a:lnSpc>
                <a:spcPct val="90000"/>
              </a:lnSpc>
              <a:spcBef>
                <a:spcPts val="1800"/>
              </a:spcBef>
              <a:buFont typeface="Arial" panose="020B0604020202020204" pitchFamily="34" charset="0"/>
              <a:buNone/>
              <a:defRPr sz="2000" b="0" i="0" kern="1200">
                <a:solidFill>
                  <a:schemeClr val="tx1"/>
                </a:solidFill>
                <a:latin typeface="Arial" panose="020B0604020202020204" pitchFamily="34" charset="0"/>
                <a:ea typeface="+mn-ea"/>
                <a:cs typeface="Arial" panose="020B0604020202020204" pitchFamily="34" charset="0"/>
              </a:defRPr>
            </a:lvl3pPr>
            <a:lvl4pPr marL="0" indent="0" algn="l" defTabSz="1219170" rtl="0" eaLnBrk="1" latinLnBrk="0" hangingPunct="1">
              <a:lnSpc>
                <a:spcPct val="90000"/>
              </a:lnSpc>
              <a:spcBef>
                <a:spcPts val="1800"/>
              </a:spcBef>
              <a:buFont typeface="Arial" panose="020B0604020202020204" pitchFamily="34" charset="0"/>
              <a:buNone/>
              <a:defRPr sz="1600" b="0" i="0" kern="1200">
                <a:solidFill>
                  <a:schemeClr val="tx1"/>
                </a:solidFill>
                <a:latin typeface="Arial" panose="020B0604020202020204" pitchFamily="34" charset="0"/>
                <a:ea typeface="+mn-ea"/>
                <a:cs typeface="Arial" panose="020B0604020202020204" pitchFamily="34" charset="0"/>
              </a:defRPr>
            </a:lvl4pPr>
            <a:lvl5pPr marL="0" indent="0" algn="l" defTabSz="1219170" rtl="0" eaLnBrk="1" latinLnBrk="0" hangingPunct="1">
              <a:lnSpc>
                <a:spcPct val="90000"/>
              </a:lnSpc>
              <a:spcBef>
                <a:spcPts val="1800"/>
              </a:spcBef>
              <a:buFont typeface="Arial" panose="020B0604020202020204" pitchFamily="34" charset="0"/>
              <a:buNone/>
              <a:defRPr sz="1600" b="0" i="0" kern="1200">
                <a:solidFill>
                  <a:schemeClr val="tx1"/>
                </a:solidFill>
                <a:latin typeface="Arial" panose="020B0604020202020204" pitchFamily="34" charset="0"/>
                <a:ea typeface="+mn-ea"/>
                <a:cs typeface="Arial" panose="020B0604020202020204" pitchFamily="34" charset="0"/>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pPr marL="0" lvl="0" indent="0" rtl="0">
              <a:spcBef>
                <a:spcPts val="0"/>
              </a:spcBef>
              <a:spcAft>
                <a:spcPts val="0"/>
              </a:spcAft>
              <a:buNone/>
            </a:pPr>
            <a:r>
              <a:rPr lang="en-GB" sz="2000" b="1" dirty="0"/>
              <a:t>Causes</a:t>
            </a:r>
          </a:p>
          <a:p>
            <a:pPr marL="0" lvl="0" indent="0" rtl="0">
              <a:spcBef>
                <a:spcPts val="0"/>
              </a:spcBef>
              <a:spcAft>
                <a:spcPts val="0"/>
              </a:spcAft>
              <a:buNone/>
            </a:pPr>
            <a:endParaRPr lang="en-GB" sz="2000" b="1" dirty="0"/>
          </a:p>
          <a:p>
            <a:pPr marL="0" lvl="0" indent="0" rtl="0">
              <a:lnSpc>
                <a:spcPct val="100000"/>
              </a:lnSpc>
              <a:spcBef>
                <a:spcPts val="0"/>
              </a:spcBef>
              <a:spcAft>
                <a:spcPts val="0"/>
              </a:spcAft>
              <a:buNone/>
            </a:pPr>
            <a:r>
              <a:rPr lang="en-GB" sz="2000" dirty="0"/>
              <a:t>Entry into work envelope or tool area</a:t>
            </a:r>
          </a:p>
          <a:p>
            <a:pPr marL="0" lvl="0" indent="0" rtl="0">
              <a:lnSpc>
                <a:spcPct val="100000"/>
              </a:lnSpc>
              <a:spcBef>
                <a:spcPts val="0"/>
              </a:spcBef>
              <a:spcAft>
                <a:spcPts val="0"/>
              </a:spcAft>
              <a:buNone/>
            </a:pPr>
            <a:r>
              <a:rPr lang="en-GB" sz="2000" dirty="0"/>
              <a:t>Mechanical breakdown</a:t>
            </a:r>
          </a:p>
          <a:p>
            <a:pPr marL="0" lvl="0" indent="0" rtl="0">
              <a:lnSpc>
                <a:spcPct val="100000"/>
              </a:lnSpc>
              <a:spcBef>
                <a:spcPts val="0"/>
              </a:spcBef>
              <a:spcAft>
                <a:spcPts val="0"/>
              </a:spcAft>
              <a:buNone/>
            </a:pPr>
            <a:r>
              <a:rPr lang="en-GB" sz="2000" dirty="0"/>
              <a:t>Electronic breakdown</a:t>
            </a:r>
          </a:p>
          <a:p>
            <a:pPr marL="0" lvl="0" indent="0" rtl="0">
              <a:lnSpc>
                <a:spcPct val="100000"/>
              </a:lnSpc>
              <a:spcBef>
                <a:spcPts val="0"/>
              </a:spcBef>
              <a:spcAft>
                <a:spcPts val="0"/>
              </a:spcAft>
              <a:buNone/>
            </a:pPr>
            <a:r>
              <a:rPr lang="en-GB" sz="2000" dirty="0"/>
              <a:t>Incorrect programming</a:t>
            </a:r>
          </a:p>
          <a:p>
            <a:pPr marL="0" lvl="0" indent="0" rtl="0">
              <a:lnSpc>
                <a:spcPct val="100000"/>
              </a:lnSpc>
              <a:spcBef>
                <a:spcPts val="0"/>
              </a:spcBef>
              <a:spcAft>
                <a:spcPts val="0"/>
              </a:spcAft>
              <a:buNone/>
            </a:pPr>
            <a:r>
              <a:rPr lang="en-GB" sz="2000" dirty="0"/>
              <a:t>Incorrect installation</a:t>
            </a:r>
          </a:p>
          <a:p>
            <a:pPr marL="0" lvl="0" indent="0" rtl="0">
              <a:lnSpc>
                <a:spcPct val="100000"/>
              </a:lnSpc>
              <a:spcBef>
                <a:spcPts val="0"/>
              </a:spcBef>
              <a:spcAft>
                <a:spcPts val="0"/>
              </a:spcAft>
              <a:buNone/>
            </a:pPr>
            <a:r>
              <a:rPr lang="en-GB" sz="2000" dirty="0"/>
              <a:t>Incorrect operation or change to programmed operation</a:t>
            </a:r>
          </a:p>
          <a:p>
            <a:pPr marL="0" lvl="0" indent="0" rtl="0">
              <a:spcBef>
                <a:spcPts val="0"/>
              </a:spcBef>
              <a:spcAft>
                <a:spcPts val="0"/>
              </a:spcAft>
              <a:buNone/>
            </a:pPr>
            <a:endParaRPr lang="en-GB" sz="2000" b="1" dirty="0"/>
          </a:p>
        </p:txBody>
      </p:sp>
      <p:cxnSp>
        <p:nvCxnSpPr>
          <p:cNvPr id="5" name="Google Shape;809;p14">
            <a:extLst>
              <a:ext uri="{FF2B5EF4-FFF2-40B4-BE49-F238E27FC236}">
                <a16:creationId xmlns:a16="http://schemas.microsoft.com/office/drawing/2014/main" id="{DBBF92A4-2E97-9ABA-0A63-D2F55B1189A4}"/>
              </a:ext>
            </a:extLst>
          </p:cNvPr>
          <p:cNvCxnSpPr>
            <a:cxnSpLocks/>
          </p:cNvCxnSpPr>
          <p:nvPr/>
        </p:nvCxnSpPr>
        <p:spPr>
          <a:xfrm>
            <a:off x="4621107" y="4666444"/>
            <a:ext cx="1112837" cy="0"/>
          </a:xfrm>
          <a:prstGeom prst="straightConnector1">
            <a:avLst/>
          </a:prstGeom>
          <a:noFill/>
          <a:ln w="12700" cap="flat" cmpd="sng">
            <a:solidFill>
              <a:schemeClr val="dk1"/>
            </a:solidFill>
            <a:prstDash val="lgDash"/>
            <a:miter lim="800000"/>
            <a:headEnd type="none" w="sm" len="sm"/>
            <a:tailEnd type="stealth" w="med" len="med"/>
          </a:ln>
        </p:spPr>
      </p:cxnSp>
      <p:cxnSp>
        <p:nvCxnSpPr>
          <p:cNvPr id="8" name="Google Shape;809;p14">
            <a:extLst>
              <a:ext uri="{FF2B5EF4-FFF2-40B4-BE49-F238E27FC236}">
                <a16:creationId xmlns:a16="http://schemas.microsoft.com/office/drawing/2014/main" id="{BF70203E-84EB-3095-17E3-7F0266AEF195}"/>
              </a:ext>
            </a:extLst>
          </p:cNvPr>
          <p:cNvCxnSpPr>
            <a:cxnSpLocks/>
          </p:cNvCxnSpPr>
          <p:nvPr/>
        </p:nvCxnSpPr>
        <p:spPr>
          <a:xfrm flipH="1">
            <a:off x="10190149" y="4666444"/>
            <a:ext cx="1007036" cy="1"/>
          </a:xfrm>
          <a:prstGeom prst="straightConnector1">
            <a:avLst/>
          </a:prstGeom>
          <a:noFill/>
          <a:ln w="12700" cap="flat" cmpd="sng">
            <a:solidFill>
              <a:schemeClr val="dk1"/>
            </a:solidFill>
            <a:prstDash val="lgDash"/>
            <a:miter lim="800000"/>
            <a:headEnd type="none" w="sm" len="sm"/>
            <a:tailEnd type="stealth" w="med" len="med"/>
          </a:ln>
        </p:spPr>
      </p:cxnSp>
    </p:spTree>
    <p:extLst>
      <p:ext uri="{BB962C8B-B14F-4D97-AF65-F5344CB8AC3E}">
        <p14:creationId xmlns:p14="http://schemas.microsoft.com/office/powerpoint/2010/main" val="33973216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0B741BBC-88AE-AEA5-C9B4-B3A72EBC7898}"/>
              </a:ext>
            </a:extLst>
          </p:cNvPr>
          <p:cNvSpPr/>
          <p:nvPr/>
        </p:nvSpPr>
        <p:spPr>
          <a:xfrm>
            <a:off x="411858" y="2291752"/>
            <a:ext cx="8955662" cy="400110"/>
          </a:xfrm>
          <a:prstGeom prst="rect">
            <a:avLst/>
          </a:prstGeom>
        </p:spPr>
        <p:txBody>
          <a:bodyPr wrap="square">
            <a:spAutoFit/>
          </a:bodyPr>
          <a:lstStyle/>
          <a:p>
            <a:pPr marL="0" lvl="0" indent="0" algn="l" rtl="0">
              <a:spcBef>
                <a:spcPts val="0"/>
              </a:spcBef>
              <a:spcAft>
                <a:spcPts val="1200"/>
              </a:spcAft>
              <a:buNone/>
            </a:pPr>
            <a:r>
              <a:rPr lang="en-GB" sz="2000" dirty="0">
                <a:latin typeface="Arial" panose="020B0604020202020204" pitchFamily="34" charset="0"/>
                <a:cs typeface="Arial" panose="020B0604020202020204" pitchFamily="34" charset="0"/>
              </a:rPr>
              <a:t>Safety </a:t>
            </a:r>
            <a:r>
              <a:rPr lang="en-GB" sz="2000" b="1" dirty="0">
                <a:latin typeface="Arial" panose="020B0604020202020204" pitchFamily="34" charset="0"/>
                <a:cs typeface="Arial" panose="020B0604020202020204" pitchFamily="34" charset="0"/>
              </a:rPr>
              <a:t>devices </a:t>
            </a:r>
            <a:r>
              <a:rPr lang="en-GB" sz="2000" dirty="0">
                <a:latin typeface="Arial" panose="020B0604020202020204" pitchFamily="34" charset="0"/>
                <a:cs typeface="Arial" panose="020B0604020202020204" pitchFamily="34" charset="0"/>
              </a:rPr>
              <a:t>can be designed into the robot work cell (operating area):</a:t>
            </a:r>
          </a:p>
        </p:txBody>
      </p:sp>
      <p:sp>
        <p:nvSpPr>
          <p:cNvPr id="3" name="Title 2">
            <a:extLst>
              <a:ext uri="{FF2B5EF4-FFF2-40B4-BE49-F238E27FC236}">
                <a16:creationId xmlns:a16="http://schemas.microsoft.com/office/drawing/2014/main" id="{BB31CA0B-BFA8-CD47-E02A-D1D3AEA50431}"/>
              </a:ext>
            </a:extLst>
          </p:cNvPr>
          <p:cNvSpPr>
            <a:spLocks noGrp="1"/>
          </p:cNvSpPr>
          <p:nvPr>
            <p:ph type="title"/>
          </p:nvPr>
        </p:nvSpPr>
        <p:spPr/>
        <p:txBody>
          <a:bodyPr/>
          <a:lstStyle/>
          <a:p>
            <a:r>
              <a:rPr lang="en" dirty="0"/>
              <a:t>Safety devices and procedures</a:t>
            </a:r>
            <a:endParaRPr lang="en-US" dirty="0"/>
          </a:p>
        </p:txBody>
      </p:sp>
      <p:sp>
        <p:nvSpPr>
          <p:cNvPr id="4" name="Slide Number Placeholder 5">
            <a:extLst>
              <a:ext uri="{FF2B5EF4-FFF2-40B4-BE49-F238E27FC236}">
                <a16:creationId xmlns:a16="http://schemas.microsoft.com/office/drawing/2014/main" id="{DAE5765A-15C4-6DBF-BC43-3DCF30DC80ED}"/>
              </a:ext>
            </a:extLst>
          </p:cNvPr>
          <p:cNvSpPr txBox="1">
            <a:spLocks/>
          </p:cNvSpPr>
          <p:nvPr/>
        </p:nvSpPr>
        <p:spPr>
          <a:xfrm>
            <a:off x="15702721" y="832697"/>
            <a:ext cx="539750" cy="486833"/>
          </a:xfrm>
          <a:prstGeom prst="rect">
            <a:avLst/>
          </a:prstGeom>
        </p:spPr>
        <p:txBody>
          <a:bodyPr vert="horz" lIns="91440" tIns="45720" rIns="91440" bIns="45720" rtlCol="0" anchor="t"/>
          <a:lstStyle>
            <a:defPPr>
              <a:defRPr lang="en-US"/>
            </a:defPPr>
            <a:lvl1pPr marL="0" algn="l" defTabSz="457200" rtl="0" eaLnBrk="1" latinLnBrk="0" hangingPunct="1">
              <a:defRPr sz="1600" b="0" i="0" kern="1200">
                <a:solidFill>
                  <a:schemeClr val="tx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dirty="0"/>
          </a:p>
        </p:txBody>
      </p:sp>
      <p:sp>
        <p:nvSpPr>
          <p:cNvPr id="5" name="Slide Number Placeholder 5">
            <a:extLst>
              <a:ext uri="{FF2B5EF4-FFF2-40B4-BE49-F238E27FC236}">
                <a16:creationId xmlns:a16="http://schemas.microsoft.com/office/drawing/2014/main" id="{A92B0872-AFFB-0476-C756-972D217B3365}"/>
              </a:ext>
            </a:extLst>
          </p:cNvPr>
          <p:cNvSpPr txBox="1">
            <a:spLocks/>
          </p:cNvSpPr>
          <p:nvPr/>
        </p:nvSpPr>
        <p:spPr>
          <a:xfrm>
            <a:off x="15290425" y="8488755"/>
            <a:ext cx="539750" cy="486833"/>
          </a:xfrm>
          <a:prstGeom prst="rect">
            <a:avLst/>
          </a:prstGeom>
        </p:spPr>
        <p:txBody>
          <a:bodyPr vert="horz" lIns="0" tIns="0" rIns="0" bIns="0" rtlCol="0" anchor="t"/>
          <a:lstStyle>
            <a:defPPr>
              <a:defRPr lang="en-US"/>
            </a:defPPr>
            <a:lvl1pPr marL="0" algn="l" defTabSz="457200" rtl="0" eaLnBrk="1" latinLnBrk="0" hangingPunct="1">
              <a:defRPr sz="1600" b="0" i="0" kern="1200">
                <a:solidFill>
                  <a:schemeClr val="tx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03DFB89B-1973-AD4A-A045-E94CB24D8D75}" type="slidenum">
              <a:rPr lang="en-US" b="0" smtClean="0">
                <a:solidFill>
                  <a:schemeClr val="bg1"/>
                </a:solidFill>
              </a:rPr>
              <a:pPr algn="r"/>
              <a:t>5</a:t>
            </a:fld>
            <a:endParaRPr lang="en-US" b="0" dirty="0">
              <a:solidFill>
                <a:schemeClr val="bg1"/>
              </a:solidFill>
            </a:endParaRPr>
          </a:p>
        </p:txBody>
      </p:sp>
      <p:sp>
        <p:nvSpPr>
          <p:cNvPr id="8" name="Content Placeholder 11">
            <a:extLst>
              <a:ext uri="{FF2B5EF4-FFF2-40B4-BE49-F238E27FC236}">
                <a16:creationId xmlns:a16="http://schemas.microsoft.com/office/drawing/2014/main" id="{347EDB95-1419-BECB-AB5B-7047EDE960CE}"/>
              </a:ext>
            </a:extLst>
          </p:cNvPr>
          <p:cNvSpPr txBox="1">
            <a:spLocks/>
          </p:cNvSpPr>
          <p:nvPr/>
        </p:nvSpPr>
        <p:spPr>
          <a:xfrm>
            <a:off x="3020785" y="7090193"/>
            <a:ext cx="10548257" cy="1535647"/>
          </a:xfrm>
          <a:prstGeom prst="rect">
            <a:avLst/>
          </a:prstGeom>
          <a:ln w="28575">
            <a:gradFill flip="none" rotWithShape="1">
              <a:gsLst>
                <a:gs pos="21000">
                  <a:srgbClr val="21176B"/>
                </a:gs>
                <a:gs pos="99000">
                  <a:srgbClr val="D91C5C"/>
                </a:gs>
              </a:gsLst>
              <a:lin ang="18900000" scaled="1"/>
              <a:tileRect/>
            </a:gradFill>
          </a:ln>
        </p:spPr>
        <p:txBody>
          <a:bodyPr vert="horz" lIns="360000" tIns="360000" rIns="360000" bIns="251999" rtlCol="0" anchor="t">
            <a:noAutofit/>
          </a:bodyPr>
          <a:lstStyle>
            <a:lvl1pPr marL="0" indent="0" algn="l" defTabSz="1219170" rtl="0" eaLnBrk="1" latinLnBrk="0" hangingPunct="1">
              <a:lnSpc>
                <a:spcPct val="90000"/>
              </a:lnSpc>
              <a:spcBef>
                <a:spcPts val="1800"/>
              </a:spcBef>
              <a:buFont typeface="Arial" panose="020B0604020202020204" pitchFamily="34" charset="0"/>
              <a:buNone/>
              <a:defRPr sz="2000" b="0" i="0" kern="1200">
                <a:solidFill>
                  <a:schemeClr val="tx1"/>
                </a:solidFill>
                <a:latin typeface="Arial" panose="020B0604020202020204" pitchFamily="34" charset="0"/>
                <a:ea typeface="+mn-ea"/>
                <a:cs typeface="Arial" panose="020B0604020202020204" pitchFamily="34" charset="0"/>
              </a:defRPr>
            </a:lvl1pPr>
            <a:lvl2pPr marL="0" indent="0" algn="ctr" defTabSz="1219170" rtl="0" eaLnBrk="1" latinLnBrk="0" hangingPunct="1">
              <a:lnSpc>
                <a:spcPct val="90000"/>
              </a:lnSpc>
              <a:spcBef>
                <a:spcPts val="1800"/>
              </a:spcBef>
              <a:buFont typeface="Arial" panose="020B0604020202020204" pitchFamily="34" charset="0"/>
              <a:buNone/>
              <a:defRPr sz="2400" b="0" i="0" kern="1200">
                <a:solidFill>
                  <a:schemeClr val="tx1"/>
                </a:solidFill>
                <a:latin typeface="Arial" panose="020B0604020202020204" pitchFamily="34" charset="0"/>
                <a:ea typeface="+mn-ea"/>
                <a:cs typeface="Arial" panose="020B0604020202020204" pitchFamily="34" charset="0"/>
              </a:defRPr>
            </a:lvl2pPr>
            <a:lvl3pPr marL="0" indent="0" algn="ctr" defTabSz="1219170" rtl="0" eaLnBrk="1" latinLnBrk="0" hangingPunct="1">
              <a:lnSpc>
                <a:spcPct val="90000"/>
              </a:lnSpc>
              <a:spcBef>
                <a:spcPts val="1800"/>
              </a:spcBef>
              <a:buFont typeface="Arial" panose="020B0604020202020204" pitchFamily="34" charset="0"/>
              <a:buNone/>
              <a:defRPr sz="2000" b="0" i="0" kern="1200">
                <a:solidFill>
                  <a:schemeClr val="tx1"/>
                </a:solidFill>
                <a:latin typeface="Arial" panose="020B0604020202020204" pitchFamily="34" charset="0"/>
                <a:ea typeface="+mn-ea"/>
                <a:cs typeface="Arial" panose="020B0604020202020204" pitchFamily="34" charset="0"/>
              </a:defRPr>
            </a:lvl3pPr>
            <a:lvl4pPr marL="0" indent="0" algn="ctr" defTabSz="1219170" rtl="0" eaLnBrk="1" latinLnBrk="0" hangingPunct="1">
              <a:lnSpc>
                <a:spcPct val="90000"/>
              </a:lnSpc>
              <a:spcBef>
                <a:spcPts val="1800"/>
              </a:spcBef>
              <a:buFont typeface="Arial" panose="020B0604020202020204" pitchFamily="34" charset="0"/>
              <a:buNone/>
              <a:defRPr sz="1600" b="0" i="0" kern="1200">
                <a:solidFill>
                  <a:schemeClr val="tx1"/>
                </a:solidFill>
                <a:latin typeface="Arial" panose="020B0604020202020204" pitchFamily="34" charset="0"/>
                <a:ea typeface="+mn-ea"/>
                <a:cs typeface="Arial" panose="020B0604020202020204" pitchFamily="34" charset="0"/>
              </a:defRPr>
            </a:lvl4pPr>
            <a:lvl5pPr marL="0" indent="0" algn="ctr" defTabSz="1219170" rtl="0" eaLnBrk="1" latinLnBrk="0" hangingPunct="1">
              <a:lnSpc>
                <a:spcPct val="90000"/>
              </a:lnSpc>
              <a:spcBef>
                <a:spcPts val="1800"/>
              </a:spcBef>
              <a:buFont typeface="Arial" panose="020B0604020202020204" pitchFamily="34" charset="0"/>
              <a:buNone/>
              <a:defRPr sz="1600" b="0" i="0" kern="1200">
                <a:solidFill>
                  <a:schemeClr val="tx1"/>
                </a:solidFill>
                <a:latin typeface="Arial" panose="020B0604020202020204" pitchFamily="34" charset="0"/>
                <a:ea typeface="+mn-ea"/>
                <a:cs typeface="Arial" panose="020B0604020202020204" pitchFamily="34" charset="0"/>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pPr marL="482600" lvl="0" indent="-342900" algn="l" rtl="0">
              <a:spcBef>
                <a:spcPts val="0"/>
              </a:spcBef>
              <a:spcAft>
                <a:spcPts val="0"/>
              </a:spcAft>
              <a:buSzPts val="1400"/>
              <a:buFont typeface="Arial" panose="020B0604020202020204" pitchFamily="34" charset="0"/>
              <a:buChar char="•"/>
            </a:pPr>
            <a:r>
              <a:rPr lang="en-GB" dirty="0"/>
              <a:t>Discuss how each device contributes to maximum safety around </a:t>
            </a:r>
            <a:r>
              <a:rPr lang="en-GB"/>
              <a:t>an            industrial </a:t>
            </a:r>
            <a:r>
              <a:rPr lang="en-GB" dirty="0"/>
              <a:t>robot.</a:t>
            </a:r>
          </a:p>
          <a:p>
            <a:pPr marL="482600" lvl="0" indent="-342900" algn="l" rtl="0">
              <a:spcBef>
                <a:spcPts val="0"/>
              </a:spcBef>
              <a:spcAft>
                <a:spcPts val="0"/>
              </a:spcAft>
              <a:buSzPts val="1400"/>
              <a:buFont typeface="Arial" panose="020B0604020202020204" pitchFamily="34" charset="0"/>
              <a:buChar char="•"/>
            </a:pPr>
            <a:r>
              <a:rPr lang="en-GB" dirty="0"/>
              <a:t>Identify any factors that might influence the effectiveness of each device.</a:t>
            </a:r>
            <a:endParaRPr lang="en-GB" dirty="0">
              <a:solidFill>
                <a:schemeClr val="dk1"/>
              </a:solidFill>
            </a:endParaRPr>
          </a:p>
        </p:txBody>
      </p:sp>
      <p:pic>
        <p:nvPicPr>
          <p:cNvPr id="7" name="Picture 6">
            <a:extLst>
              <a:ext uri="{FF2B5EF4-FFF2-40B4-BE49-F238E27FC236}">
                <a16:creationId xmlns:a16="http://schemas.microsoft.com/office/drawing/2014/main" id="{6ABD67DA-E883-9738-FE89-A749C514ABF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989357" y="6467183"/>
            <a:ext cx="1003300" cy="977900"/>
          </a:xfrm>
          <a:prstGeom prst="rect">
            <a:avLst/>
          </a:prstGeom>
        </p:spPr>
      </p:pic>
      <p:sp>
        <p:nvSpPr>
          <p:cNvPr id="9" name="Footer Placeholder 3">
            <a:extLst>
              <a:ext uri="{FF2B5EF4-FFF2-40B4-BE49-F238E27FC236}">
                <a16:creationId xmlns:a16="http://schemas.microsoft.com/office/drawing/2014/main" id="{33C18EF8-8DBC-0E3C-164F-4B44C5D77F24}"/>
              </a:ext>
            </a:extLst>
          </p:cNvPr>
          <p:cNvSpPr txBox="1">
            <a:spLocks/>
          </p:cNvSpPr>
          <p:nvPr/>
        </p:nvSpPr>
        <p:spPr>
          <a:xfrm>
            <a:off x="12323214" y="773724"/>
            <a:ext cx="5934422" cy="243552"/>
          </a:xfrm>
          <a:prstGeom prst="rect">
            <a:avLst/>
          </a:prstGeom>
        </p:spPr>
        <p:txBody>
          <a:bodyPr vert="horz" lIns="0" tIns="0" rIns="0" bIns="0" rtlCol="0" anchor="t"/>
          <a:lstStyle>
            <a:defPPr>
              <a:defRPr lang="en-US"/>
            </a:defPPr>
            <a:lvl1pPr marL="0" algn="r" defTabSz="457200" rtl="0" eaLnBrk="1" latinLnBrk="0" hangingPunct="1">
              <a:defRPr sz="1600" b="0" i="0" kern="1200">
                <a:solidFill>
                  <a:schemeClr val="tx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GB" dirty="0">
                <a:solidFill>
                  <a:schemeClr val="dk1"/>
                </a:solidFill>
              </a:rPr>
              <a:t>4. Planning for safety and performance</a:t>
            </a:r>
            <a:endParaRPr lang="en-GB" dirty="0"/>
          </a:p>
        </p:txBody>
      </p:sp>
      <p:sp>
        <p:nvSpPr>
          <p:cNvPr id="11" name="TextBox 10">
            <a:extLst>
              <a:ext uri="{FF2B5EF4-FFF2-40B4-BE49-F238E27FC236}">
                <a16:creationId xmlns:a16="http://schemas.microsoft.com/office/drawing/2014/main" id="{217DC179-D5BB-1634-AC66-D1B1F7F7E987}"/>
              </a:ext>
            </a:extLst>
          </p:cNvPr>
          <p:cNvSpPr txBox="1"/>
          <p:nvPr/>
        </p:nvSpPr>
        <p:spPr>
          <a:xfrm>
            <a:off x="270132" y="3120679"/>
            <a:ext cx="2429369" cy="707886"/>
          </a:xfrm>
          <a:prstGeom prst="rect">
            <a:avLst/>
          </a:prstGeom>
          <a:noFill/>
        </p:spPr>
        <p:txBody>
          <a:bodyPr wrap="square">
            <a:spAutoFit/>
          </a:bodyPr>
          <a:lstStyle/>
          <a:p>
            <a:pPr marL="0" lvl="0" indent="0" algn="ctr" rtl="0">
              <a:spcBef>
                <a:spcPts val="0"/>
              </a:spcBef>
              <a:spcAft>
                <a:spcPts val="0"/>
              </a:spcAft>
              <a:buNone/>
            </a:pPr>
            <a:r>
              <a:rPr lang="en-GB" sz="2000" b="1" dirty="0">
                <a:latin typeface="Arial" panose="020B0604020202020204" pitchFamily="34" charset="0"/>
                <a:cs typeface="Arial" panose="020B0604020202020204" pitchFamily="34" charset="0"/>
              </a:rPr>
              <a:t>Fences and guards</a:t>
            </a:r>
          </a:p>
        </p:txBody>
      </p:sp>
      <p:sp>
        <p:nvSpPr>
          <p:cNvPr id="12" name="TextBox 11">
            <a:extLst>
              <a:ext uri="{FF2B5EF4-FFF2-40B4-BE49-F238E27FC236}">
                <a16:creationId xmlns:a16="http://schemas.microsoft.com/office/drawing/2014/main" id="{83F7BBA8-111F-DE65-89FF-7A1183F32619}"/>
              </a:ext>
            </a:extLst>
          </p:cNvPr>
          <p:cNvSpPr txBox="1"/>
          <p:nvPr/>
        </p:nvSpPr>
        <p:spPr>
          <a:xfrm>
            <a:off x="2300013" y="3124754"/>
            <a:ext cx="3936435" cy="707886"/>
          </a:xfrm>
          <a:prstGeom prst="rect">
            <a:avLst/>
          </a:prstGeom>
          <a:noFill/>
        </p:spPr>
        <p:txBody>
          <a:bodyPr wrap="square">
            <a:spAutoFit/>
          </a:bodyPr>
          <a:lstStyle/>
          <a:p>
            <a:pPr marL="0" lvl="0" indent="0" algn="ctr" rtl="0">
              <a:spcBef>
                <a:spcPts val="0"/>
              </a:spcBef>
              <a:spcAft>
                <a:spcPts val="0"/>
              </a:spcAft>
              <a:buNone/>
            </a:pPr>
            <a:r>
              <a:rPr lang="en-GB" sz="2000" b="1" dirty="0">
                <a:latin typeface="Arial" panose="020B0604020202020204" pitchFamily="34" charset="0"/>
                <a:cs typeface="Arial" panose="020B0604020202020204" pitchFamily="34" charset="0"/>
              </a:rPr>
              <a:t>Hold and emergency </a:t>
            </a:r>
            <a:br>
              <a:rPr lang="en-GB" sz="2000" b="1" dirty="0">
                <a:latin typeface="Arial" panose="020B0604020202020204" pitchFamily="34" charset="0"/>
                <a:cs typeface="Arial" panose="020B0604020202020204" pitchFamily="34" charset="0"/>
              </a:rPr>
            </a:br>
            <a:r>
              <a:rPr lang="en-GB" sz="2000" b="1" dirty="0">
                <a:latin typeface="Arial" panose="020B0604020202020204" pitchFamily="34" charset="0"/>
                <a:cs typeface="Arial" panose="020B0604020202020204" pitchFamily="34" charset="0"/>
              </a:rPr>
              <a:t>stop buttons</a:t>
            </a:r>
          </a:p>
        </p:txBody>
      </p:sp>
      <p:pic>
        <p:nvPicPr>
          <p:cNvPr id="14" name="Picture 13">
            <a:extLst>
              <a:ext uri="{FF2B5EF4-FFF2-40B4-BE49-F238E27FC236}">
                <a16:creationId xmlns:a16="http://schemas.microsoft.com/office/drawing/2014/main" id="{84B8F981-CBFD-741B-D3FD-020FA90A51F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32375" y="4176998"/>
            <a:ext cx="1504882" cy="1203187"/>
          </a:xfrm>
          <a:prstGeom prst="rect">
            <a:avLst/>
          </a:prstGeom>
        </p:spPr>
      </p:pic>
      <p:pic>
        <p:nvPicPr>
          <p:cNvPr id="16" name="Picture 15">
            <a:extLst>
              <a:ext uri="{FF2B5EF4-FFF2-40B4-BE49-F238E27FC236}">
                <a16:creationId xmlns:a16="http://schemas.microsoft.com/office/drawing/2014/main" id="{00971C32-E45C-848B-D40C-7A2771C69A78}"/>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0794909" y="4396928"/>
            <a:ext cx="1996217" cy="707614"/>
          </a:xfrm>
          <a:prstGeom prst="rect">
            <a:avLst/>
          </a:prstGeom>
        </p:spPr>
      </p:pic>
      <p:pic>
        <p:nvPicPr>
          <p:cNvPr id="18" name="Picture 17">
            <a:extLst>
              <a:ext uri="{FF2B5EF4-FFF2-40B4-BE49-F238E27FC236}">
                <a16:creationId xmlns:a16="http://schemas.microsoft.com/office/drawing/2014/main" id="{F56D6CE1-75A7-23D0-DECF-5CE10D82B7D9}"/>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3660913" y="4306642"/>
            <a:ext cx="1899387" cy="752306"/>
          </a:xfrm>
          <a:prstGeom prst="rect">
            <a:avLst/>
          </a:prstGeom>
        </p:spPr>
      </p:pic>
      <p:pic>
        <p:nvPicPr>
          <p:cNvPr id="22" name="Picture 21">
            <a:extLst>
              <a:ext uri="{FF2B5EF4-FFF2-40B4-BE49-F238E27FC236}">
                <a16:creationId xmlns:a16="http://schemas.microsoft.com/office/drawing/2014/main" id="{4C097A01-06C8-B7A1-CDA0-CF42CCC4DE43}"/>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3522527" y="4063278"/>
            <a:ext cx="1436799" cy="1293438"/>
          </a:xfrm>
          <a:prstGeom prst="rect">
            <a:avLst/>
          </a:prstGeom>
        </p:spPr>
      </p:pic>
      <p:pic>
        <p:nvPicPr>
          <p:cNvPr id="24" name="Picture 23">
            <a:extLst>
              <a:ext uri="{FF2B5EF4-FFF2-40B4-BE49-F238E27FC236}">
                <a16:creationId xmlns:a16="http://schemas.microsoft.com/office/drawing/2014/main" id="{4A859A6C-DA4D-71BE-BF2E-3806C00E82ED}"/>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6299204" y="4176998"/>
            <a:ext cx="858948" cy="1179717"/>
          </a:xfrm>
          <a:prstGeom prst="rect">
            <a:avLst/>
          </a:prstGeom>
        </p:spPr>
      </p:pic>
      <p:sp>
        <p:nvSpPr>
          <p:cNvPr id="26" name="TextBox 25">
            <a:extLst>
              <a:ext uri="{FF2B5EF4-FFF2-40B4-BE49-F238E27FC236}">
                <a16:creationId xmlns:a16="http://schemas.microsoft.com/office/drawing/2014/main" id="{AD29E74D-F970-17EB-453B-DE2F7E10A26A}"/>
              </a:ext>
            </a:extLst>
          </p:cNvPr>
          <p:cNvSpPr txBox="1"/>
          <p:nvPr/>
        </p:nvSpPr>
        <p:spPr>
          <a:xfrm>
            <a:off x="4920138" y="3139528"/>
            <a:ext cx="3936435" cy="707886"/>
          </a:xfrm>
          <a:prstGeom prst="rect">
            <a:avLst/>
          </a:prstGeom>
          <a:noFill/>
        </p:spPr>
        <p:txBody>
          <a:bodyPr wrap="square">
            <a:spAutoFit/>
          </a:bodyPr>
          <a:lstStyle/>
          <a:p>
            <a:pPr marL="0" lvl="0" indent="0" algn="ctr" rtl="0">
              <a:spcBef>
                <a:spcPts val="0"/>
              </a:spcBef>
              <a:spcAft>
                <a:spcPts val="0"/>
              </a:spcAft>
              <a:buNone/>
            </a:pPr>
            <a:r>
              <a:rPr lang="en-GB" sz="2000" b="1" dirty="0">
                <a:latin typeface="Arial" panose="020B0604020202020204" pitchFamily="34" charset="0"/>
                <a:cs typeface="Arial" panose="020B0604020202020204" pitchFamily="34" charset="0"/>
              </a:rPr>
              <a:t>Presence </a:t>
            </a:r>
            <a:br>
              <a:rPr lang="en-GB" sz="2000" b="1" dirty="0">
                <a:latin typeface="Arial" panose="020B0604020202020204" pitchFamily="34" charset="0"/>
                <a:cs typeface="Arial" panose="020B0604020202020204" pitchFamily="34" charset="0"/>
              </a:rPr>
            </a:br>
            <a:r>
              <a:rPr lang="en-GB" sz="2000" b="1" dirty="0">
                <a:latin typeface="Arial" panose="020B0604020202020204" pitchFamily="34" charset="0"/>
                <a:cs typeface="Arial" panose="020B0604020202020204" pitchFamily="34" charset="0"/>
              </a:rPr>
              <a:t>sensors</a:t>
            </a:r>
          </a:p>
        </p:txBody>
      </p:sp>
      <p:sp>
        <p:nvSpPr>
          <p:cNvPr id="27" name="TextBox 26">
            <a:extLst>
              <a:ext uri="{FF2B5EF4-FFF2-40B4-BE49-F238E27FC236}">
                <a16:creationId xmlns:a16="http://schemas.microsoft.com/office/drawing/2014/main" id="{8E0C18C0-9257-D5ED-AAE4-746402757042}"/>
              </a:ext>
            </a:extLst>
          </p:cNvPr>
          <p:cNvSpPr txBox="1"/>
          <p:nvPr/>
        </p:nvSpPr>
        <p:spPr>
          <a:xfrm>
            <a:off x="7068489" y="3152535"/>
            <a:ext cx="3936435" cy="707886"/>
          </a:xfrm>
          <a:prstGeom prst="rect">
            <a:avLst/>
          </a:prstGeom>
          <a:noFill/>
        </p:spPr>
        <p:txBody>
          <a:bodyPr wrap="square">
            <a:spAutoFit/>
          </a:bodyPr>
          <a:lstStyle/>
          <a:p>
            <a:pPr marL="0" lvl="0" indent="0" algn="ctr" rtl="0">
              <a:spcBef>
                <a:spcPts val="0"/>
              </a:spcBef>
              <a:spcAft>
                <a:spcPts val="0"/>
              </a:spcAft>
              <a:buNone/>
            </a:pPr>
            <a:r>
              <a:rPr lang="en-GB" sz="2000" b="1" dirty="0">
                <a:latin typeface="Arial" panose="020B0604020202020204" pitchFamily="34" charset="0"/>
                <a:cs typeface="Arial" panose="020B0604020202020204" pitchFamily="34" charset="0"/>
              </a:rPr>
              <a:t>Pressure </a:t>
            </a:r>
            <a:br>
              <a:rPr lang="en-GB" sz="2000" b="1" dirty="0">
                <a:latin typeface="Arial" panose="020B0604020202020204" pitchFamily="34" charset="0"/>
                <a:cs typeface="Arial" panose="020B0604020202020204" pitchFamily="34" charset="0"/>
              </a:rPr>
            </a:br>
            <a:r>
              <a:rPr lang="en-GB" sz="2000" b="1" dirty="0">
                <a:latin typeface="Arial" panose="020B0604020202020204" pitchFamily="34" charset="0"/>
                <a:cs typeface="Arial" panose="020B0604020202020204" pitchFamily="34" charset="0"/>
              </a:rPr>
              <a:t>mats</a:t>
            </a:r>
          </a:p>
        </p:txBody>
      </p:sp>
      <p:sp>
        <p:nvSpPr>
          <p:cNvPr id="28" name="TextBox 27">
            <a:extLst>
              <a:ext uri="{FF2B5EF4-FFF2-40B4-BE49-F238E27FC236}">
                <a16:creationId xmlns:a16="http://schemas.microsoft.com/office/drawing/2014/main" id="{D7BD63B7-C761-787C-9910-535FDAA8F45B}"/>
              </a:ext>
            </a:extLst>
          </p:cNvPr>
          <p:cNvSpPr txBox="1"/>
          <p:nvPr/>
        </p:nvSpPr>
        <p:spPr>
          <a:xfrm>
            <a:off x="10021140" y="3161143"/>
            <a:ext cx="3936435" cy="707886"/>
          </a:xfrm>
          <a:prstGeom prst="rect">
            <a:avLst/>
          </a:prstGeom>
          <a:noFill/>
        </p:spPr>
        <p:txBody>
          <a:bodyPr wrap="square">
            <a:spAutoFit/>
          </a:bodyPr>
          <a:lstStyle/>
          <a:p>
            <a:pPr marL="0" lvl="0" indent="0" algn="ctr" rtl="0">
              <a:spcBef>
                <a:spcPts val="0"/>
              </a:spcBef>
              <a:spcAft>
                <a:spcPts val="0"/>
              </a:spcAft>
              <a:buNone/>
            </a:pPr>
            <a:r>
              <a:rPr lang="en-GB" sz="2000" b="1" dirty="0">
                <a:latin typeface="Arial" panose="020B0604020202020204" pitchFamily="34" charset="0"/>
                <a:cs typeface="Arial" panose="020B0604020202020204" pitchFamily="34" charset="0"/>
              </a:rPr>
              <a:t>Enabling device/ </a:t>
            </a:r>
          </a:p>
          <a:p>
            <a:pPr marL="0" lvl="0" indent="0" algn="ctr" rtl="0">
              <a:spcBef>
                <a:spcPts val="0"/>
              </a:spcBef>
              <a:spcAft>
                <a:spcPts val="0"/>
              </a:spcAft>
              <a:buNone/>
            </a:pPr>
            <a:r>
              <a:rPr lang="en-GB" sz="2000" b="1" dirty="0">
                <a:latin typeface="Arial" panose="020B0604020202020204" pitchFamily="34" charset="0"/>
                <a:cs typeface="Arial" panose="020B0604020202020204" pitchFamily="34" charset="0"/>
              </a:rPr>
              <a:t>Dead man’s switch mats</a:t>
            </a:r>
          </a:p>
        </p:txBody>
      </p:sp>
      <p:sp>
        <p:nvSpPr>
          <p:cNvPr id="29" name="TextBox 28">
            <a:extLst>
              <a:ext uri="{FF2B5EF4-FFF2-40B4-BE49-F238E27FC236}">
                <a16:creationId xmlns:a16="http://schemas.microsoft.com/office/drawing/2014/main" id="{5853F84E-9C9D-C4E3-0551-F5E5C3FC5CC0}"/>
              </a:ext>
            </a:extLst>
          </p:cNvPr>
          <p:cNvSpPr txBox="1"/>
          <p:nvPr/>
        </p:nvSpPr>
        <p:spPr>
          <a:xfrm>
            <a:off x="12778108" y="3389728"/>
            <a:ext cx="3936435" cy="400110"/>
          </a:xfrm>
          <a:prstGeom prst="rect">
            <a:avLst/>
          </a:prstGeom>
          <a:noFill/>
        </p:spPr>
        <p:txBody>
          <a:bodyPr wrap="square">
            <a:spAutoFit/>
          </a:bodyPr>
          <a:lstStyle/>
          <a:p>
            <a:pPr marL="0" lvl="0" indent="0" algn="ctr" rtl="0">
              <a:spcBef>
                <a:spcPts val="0"/>
              </a:spcBef>
              <a:spcAft>
                <a:spcPts val="0"/>
              </a:spcAft>
              <a:buNone/>
            </a:pPr>
            <a:r>
              <a:rPr lang="en-GB" sz="2000" b="1" dirty="0">
                <a:latin typeface="Arial" panose="020B0604020202020204" pitchFamily="34" charset="0"/>
                <a:cs typeface="Arial" panose="020B0604020202020204" pitchFamily="34" charset="0"/>
              </a:rPr>
              <a:t>Interlocks</a:t>
            </a:r>
          </a:p>
        </p:txBody>
      </p:sp>
      <p:sp>
        <p:nvSpPr>
          <p:cNvPr id="10" name="Rectangle 9">
            <a:extLst>
              <a:ext uri="{FF2B5EF4-FFF2-40B4-BE49-F238E27FC236}">
                <a16:creationId xmlns:a16="http://schemas.microsoft.com/office/drawing/2014/main" id="{D1424330-2DA4-3AE7-3DD2-B04A801FB0B2}"/>
              </a:ext>
            </a:extLst>
          </p:cNvPr>
          <p:cNvSpPr/>
          <p:nvPr/>
        </p:nvSpPr>
        <p:spPr>
          <a:xfrm>
            <a:off x="411857" y="5814216"/>
            <a:ext cx="15148443" cy="707886"/>
          </a:xfrm>
          <a:prstGeom prst="rect">
            <a:avLst/>
          </a:prstGeom>
        </p:spPr>
        <p:txBody>
          <a:bodyPr wrap="square">
            <a:spAutoFit/>
          </a:bodyPr>
          <a:lstStyle/>
          <a:p>
            <a:pPr marL="0" lvl="0" indent="0" algn="l" rtl="0">
              <a:spcBef>
                <a:spcPts val="0"/>
              </a:spcBef>
              <a:spcAft>
                <a:spcPts val="1200"/>
              </a:spcAft>
              <a:buNone/>
            </a:pPr>
            <a:r>
              <a:rPr lang="en-GB" sz="2000" dirty="0">
                <a:latin typeface="Arial" panose="020B0604020202020204" pitchFamily="34" charset="0"/>
                <a:cs typeface="Arial" panose="020B0604020202020204" pitchFamily="34" charset="0"/>
              </a:rPr>
              <a:t>Safety </a:t>
            </a:r>
            <a:r>
              <a:rPr lang="en-GB" sz="2000" b="1" dirty="0">
                <a:latin typeface="Arial" panose="020B0604020202020204" pitchFamily="34" charset="0"/>
                <a:cs typeface="Arial" panose="020B0604020202020204" pitchFamily="34" charset="0"/>
              </a:rPr>
              <a:t>procedures</a:t>
            </a:r>
            <a:r>
              <a:rPr lang="en-GB" sz="2000" dirty="0">
                <a:latin typeface="Arial" panose="020B0604020202020204" pitchFamily="34" charset="0"/>
                <a:cs typeface="Arial" panose="020B0604020202020204" pitchFamily="34" charset="0"/>
              </a:rPr>
              <a:t> include programming, training and safe standard operating procedures (SOPs) for operation, planned and unplanned maintenance.</a:t>
            </a:r>
          </a:p>
        </p:txBody>
      </p:sp>
      <p:pic>
        <p:nvPicPr>
          <p:cNvPr id="17" name="Picture 16">
            <a:extLst>
              <a:ext uri="{FF2B5EF4-FFF2-40B4-BE49-F238E27FC236}">
                <a16:creationId xmlns:a16="http://schemas.microsoft.com/office/drawing/2014/main" id="{DEEBCE21-A72F-26D8-5ACA-2804ADF368A6}"/>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8059887" y="4244462"/>
            <a:ext cx="1953639" cy="919618"/>
          </a:xfrm>
          <a:prstGeom prst="rect">
            <a:avLst/>
          </a:prstGeom>
        </p:spPr>
      </p:pic>
    </p:spTree>
    <p:extLst>
      <p:ext uri="{BB962C8B-B14F-4D97-AF65-F5344CB8AC3E}">
        <p14:creationId xmlns:p14="http://schemas.microsoft.com/office/powerpoint/2010/main" val="39940039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B31CA0B-BFA8-CD47-E02A-D1D3AEA50431}"/>
              </a:ext>
            </a:extLst>
          </p:cNvPr>
          <p:cNvSpPr>
            <a:spLocks noGrp="1"/>
          </p:cNvSpPr>
          <p:nvPr>
            <p:ph type="title"/>
          </p:nvPr>
        </p:nvSpPr>
        <p:spPr/>
        <p:txBody>
          <a:bodyPr/>
          <a:lstStyle/>
          <a:p>
            <a:r>
              <a:rPr lang="en" dirty="0"/>
              <a:t>Safety devices and procedures</a:t>
            </a:r>
            <a:endParaRPr lang="en-US" dirty="0"/>
          </a:p>
        </p:txBody>
      </p:sp>
      <p:sp>
        <p:nvSpPr>
          <p:cNvPr id="4" name="Slide Number Placeholder 5">
            <a:extLst>
              <a:ext uri="{FF2B5EF4-FFF2-40B4-BE49-F238E27FC236}">
                <a16:creationId xmlns:a16="http://schemas.microsoft.com/office/drawing/2014/main" id="{DAE5765A-15C4-6DBF-BC43-3DCF30DC80ED}"/>
              </a:ext>
            </a:extLst>
          </p:cNvPr>
          <p:cNvSpPr txBox="1">
            <a:spLocks/>
          </p:cNvSpPr>
          <p:nvPr/>
        </p:nvSpPr>
        <p:spPr>
          <a:xfrm>
            <a:off x="15702721" y="832697"/>
            <a:ext cx="539750" cy="486833"/>
          </a:xfrm>
          <a:prstGeom prst="rect">
            <a:avLst/>
          </a:prstGeom>
        </p:spPr>
        <p:txBody>
          <a:bodyPr vert="horz" lIns="91440" tIns="45720" rIns="91440" bIns="45720" rtlCol="0" anchor="t"/>
          <a:lstStyle>
            <a:defPPr>
              <a:defRPr lang="en-US"/>
            </a:defPPr>
            <a:lvl1pPr marL="0" algn="l" defTabSz="457200" rtl="0" eaLnBrk="1" latinLnBrk="0" hangingPunct="1">
              <a:defRPr sz="1600" b="0" i="0" kern="1200">
                <a:solidFill>
                  <a:schemeClr val="tx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dirty="0"/>
          </a:p>
        </p:txBody>
      </p:sp>
      <p:sp>
        <p:nvSpPr>
          <p:cNvPr id="5" name="Slide Number Placeholder 5">
            <a:extLst>
              <a:ext uri="{FF2B5EF4-FFF2-40B4-BE49-F238E27FC236}">
                <a16:creationId xmlns:a16="http://schemas.microsoft.com/office/drawing/2014/main" id="{A92B0872-AFFB-0476-C756-972D217B3365}"/>
              </a:ext>
            </a:extLst>
          </p:cNvPr>
          <p:cNvSpPr txBox="1">
            <a:spLocks/>
          </p:cNvSpPr>
          <p:nvPr/>
        </p:nvSpPr>
        <p:spPr>
          <a:xfrm>
            <a:off x="15290425" y="8488755"/>
            <a:ext cx="539750" cy="486833"/>
          </a:xfrm>
          <a:prstGeom prst="rect">
            <a:avLst/>
          </a:prstGeom>
        </p:spPr>
        <p:txBody>
          <a:bodyPr vert="horz" lIns="0" tIns="0" rIns="0" bIns="0" rtlCol="0" anchor="t"/>
          <a:lstStyle>
            <a:defPPr>
              <a:defRPr lang="en-US"/>
            </a:defPPr>
            <a:lvl1pPr marL="0" algn="l" defTabSz="457200" rtl="0" eaLnBrk="1" latinLnBrk="0" hangingPunct="1">
              <a:defRPr sz="1600" b="0" i="0" kern="1200">
                <a:solidFill>
                  <a:schemeClr val="tx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03DFB89B-1973-AD4A-A045-E94CB24D8D75}" type="slidenum">
              <a:rPr lang="en-US" b="0" smtClean="0">
                <a:solidFill>
                  <a:schemeClr val="bg1"/>
                </a:solidFill>
              </a:rPr>
              <a:pPr algn="r"/>
              <a:t>6</a:t>
            </a:fld>
            <a:endParaRPr lang="en-US" b="0" dirty="0">
              <a:solidFill>
                <a:schemeClr val="bg1"/>
              </a:solidFill>
            </a:endParaRPr>
          </a:p>
        </p:txBody>
      </p:sp>
      <p:sp>
        <p:nvSpPr>
          <p:cNvPr id="9" name="Footer Placeholder 3">
            <a:extLst>
              <a:ext uri="{FF2B5EF4-FFF2-40B4-BE49-F238E27FC236}">
                <a16:creationId xmlns:a16="http://schemas.microsoft.com/office/drawing/2014/main" id="{33C18EF8-8DBC-0E3C-164F-4B44C5D77F24}"/>
              </a:ext>
            </a:extLst>
          </p:cNvPr>
          <p:cNvSpPr txBox="1">
            <a:spLocks/>
          </p:cNvSpPr>
          <p:nvPr/>
        </p:nvSpPr>
        <p:spPr>
          <a:xfrm>
            <a:off x="12323214" y="773724"/>
            <a:ext cx="5934422" cy="243552"/>
          </a:xfrm>
          <a:prstGeom prst="rect">
            <a:avLst/>
          </a:prstGeom>
        </p:spPr>
        <p:txBody>
          <a:bodyPr vert="horz" lIns="0" tIns="0" rIns="0" bIns="0" rtlCol="0" anchor="t"/>
          <a:lstStyle>
            <a:defPPr>
              <a:defRPr lang="en-US"/>
            </a:defPPr>
            <a:lvl1pPr marL="0" algn="r" defTabSz="457200" rtl="0" eaLnBrk="1" latinLnBrk="0" hangingPunct="1">
              <a:defRPr sz="1600" b="0" i="0" kern="1200">
                <a:solidFill>
                  <a:schemeClr val="tx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GB" dirty="0">
                <a:solidFill>
                  <a:schemeClr val="dk1"/>
                </a:solidFill>
              </a:rPr>
              <a:t>4. Planning for safety and performance</a:t>
            </a:r>
            <a:endParaRPr lang="en-GB" dirty="0"/>
          </a:p>
        </p:txBody>
      </p:sp>
      <p:graphicFrame>
        <p:nvGraphicFramePr>
          <p:cNvPr id="2" name="Table 5">
            <a:extLst>
              <a:ext uri="{FF2B5EF4-FFF2-40B4-BE49-F238E27FC236}">
                <a16:creationId xmlns:a16="http://schemas.microsoft.com/office/drawing/2014/main" id="{7BB1FB03-83D2-4004-E10E-259B5B7CAF4F}"/>
              </a:ext>
            </a:extLst>
          </p:cNvPr>
          <p:cNvGraphicFramePr>
            <a:graphicFrameLocks noGrp="1"/>
          </p:cNvGraphicFramePr>
          <p:nvPr>
            <p:extLst>
              <p:ext uri="{D42A27DB-BD31-4B8C-83A1-F6EECF244321}">
                <p14:modId xmlns:p14="http://schemas.microsoft.com/office/powerpoint/2010/main" val="2953224886"/>
              </p:ext>
            </p:extLst>
          </p:nvPr>
        </p:nvGraphicFramePr>
        <p:xfrm>
          <a:off x="1515465" y="2430605"/>
          <a:ext cx="13226658" cy="5678415"/>
        </p:xfrm>
        <a:graphic>
          <a:graphicData uri="http://schemas.openxmlformats.org/drawingml/2006/table">
            <a:tbl>
              <a:tblPr firstRow="1" bandRow="1">
                <a:tableStyleId>{5940675A-B579-460E-94D1-54222C63F5DA}</a:tableStyleId>
              </a:tblPr>
              <a:tblGrid>
                <a:gridCol w="6613329">
                  <a:extLst>
                    <a:ext uri="{9D8B030D-6E8A-4147-A177-3AD203B41FA5}">
                      <a16:colId xmlns:a16="http://schemas.microsoft.com/office/drawing/2014/main" val="4183961015"/>
                    </a:ext>
                  </a:extLst>
                </a:gridCol>
                <a:gridCol w="6613329">
                  <a:extLst>
                    <a:ext uri="{9D8B030D-6E8A-4147-A177-3AD203B41FA5}">
                      <a16:colId xmlns:a16="http://schemas.microsoft.com/office/drawing/2014/main" val="1421210987"/>
                    </a:ext>
                  </a:extLst>
                </a:gridCol>
              </a:tblGrid>
              <a:tr h="1135683">
                <a:tc>
                  <a:txBody>
                    <a:bodyPr/>
                    <a:lstStyle/>
                    <a:p>
                      <a:pPr marL="0" lvl="0" indent="0" algn="l" rtl="0">
                        <a:spcBef>
                          <a:spcPts val="0"/>
                        </a:spcBef>
                        <a:spcAft>
                          <a:spcPts val="0"/>
                        </a:spcAft>
                        <a:buClr>
                          <a:schemeClr val="dk1"/>
                        </a:buClr>
                        <a:buSzPts val="1100"/>
                        <a:buFont typeface="Arial"/>
                        <a:buNone/>
                      </a:pPr>
                      <a:r>
                        <a:rPr lang="en" sz="1800" b="1" dirty="0">
                          <a:solidFill>
                            <a:schemeClr val="dk1"/>
                          </a:solidFill>
                          <a:latin typeface="Arial" panose="020B0604020202020204" pitchFamily="34" charset="0"/>
                          <a:cs typeface="Arial" panose="020B0604020202020204" pitchFamily="34" charset="0"/>
                        </a:rPr>
                        <a:t>Fences and guards</a:t>
                      </a:r>
                      <a:r>
                        <a:rPr lang="en" sz="1800" dirty="0">
                          <a:solidFill>
                            <a:schemeClr val="dk1"/>
                          </a:solidFill>
                          <a:latin typeface="Arial" panose="020B0604020202020204" pitchFamily="34" charset="0"/>
                          <a:cs typeface="Arial" panose="020B0604020202020204" pitchFamily="34" charset="0"/>
                        </a:rPr>
                        <a:t> are physical barriers to prevent entry and protect from flying material. </a:t>
                      </a:r>
                      <a:endParaRPr sz="1800" dirty="0">
                        <a:latin typeface="Arial" panose="020B0604020202020204" pitchFamily="34" charset="0"/>
                        <a:cs typeface="Arial" panose="020B0604020202020204" pitchFamily="34" charset="0"/>
                      </a:endParaRPr>
                    </a:p>
                  </a:txBody>
                  <a:tcPr marL="91425" marR="91425" marT="91425" marB="91425"/>
                </a:tc>
                <a:tc>
                  <a:txBody>
                    <a:bodyPr/>
                    <a:lstStyle/>
                    <a:p>
                      <a:pPr marL="0" lvl="0" indent="0" algn="l" rtl="0">
                        <a:spcBef>
                          <a:spcPts val="0"/>
                        </a:spcBef>
                        <a:spcAft>
                          <a:spcPts val="0"/>
                        </a:spcAft>
                        <a:buNone/>
                      </a:pPr>
                      <a:r>
                        <a:rPr lang="en" sz="1800" b="1">
                          <a:latin typeface="Arial" panose="020B0604020202020204" pitchFamily="34" charset="0"/>
                          <a:cs typeface="Arial" panose="020B0604020202020204" pitchFamily="34" charset="0"/>
                        </a:rPr>
                        <a:t>BUT:</a:t>
                      </a:r>
                      <a:r>
                        <a:rPr lang="en" sz="1800">
                          <a:latin typeface="Arial" panose="020B0604020202020204" pitchFamily="34" charset="0"/>
                          <a:cs typeface="Arial" panose="020B0604020202020204" pitchFamily="34" charset="0"/>
                        </a:rPr>
                        <a:t> </a:t>
                      </a:r>
                      <a:r>
                        <a:rPr lang="en" sz="1800">
                          <a:solidFill>
                            <a:schemeClr val="dk1"/>
                          </a:solidFill>
                          <a:latin typeface="Arial" panose="020B0604020202020204" pitchFamily="34" charset="0"/>
                          <a:cs typeface="Arial" panose="020B0604020202020204" pitchFamily="34" charset="0"/>
                        </a:rPr>
                        <a:t>They need to be closed. Interlocks and microswitches can prevent operation if they are open.</a:t>
                      </a:r>
                      <a:endParaRPr sz="1800">
                        <a:latin typeface="Arial" panose="020B0604020202020204" pitchFamily="34" charset="0"/>
                        <a:cs typeface="Arial" panose="020B0604020202020204" pitchFamily="34" charset="0"/>
                      </a:endParaRPr>
                    </a:p>
                  </a:txBody>
                  <a:tcPr marL="91425" marR="91425" marT="91425" marB="91425"/>
                </a:tc>
                <a:extLst>
                  <a:ext uri="{0D108BD9-81ED-4DB2-BD59-A6C34878D82A}">
                    <a16:rowId xmlns:a16="http://schemas.microsoft.com/office/drawing/2014/main" val="4276787292"/>
                  </a:ext>
                </a:extLst>
              </a:tr>
              <a:tr h="1135683">
                <a:tc>
                  <a:txBody>
                    <a:bodyPr/>
                    <a:lstStyle/>
                    <a:p>
                      <a:pPr marL="0" lvl="0" indent="0" algn="l" rtl="0">
                        <a:spcBef>
                          <a:spcPts val="0"/>
                        </a:spcBef>
                        <a:spcAft>
                          <a:spcPts val="0"/>
                        </a:spcAft>
                        <a:buClr>
                          <a:schemeClr val="dk1"/>
                        </a:buClr>
                        <a:buSzPts val="1100"/>
                        <a:buFont typeface="Arial"/>
                        <a:buNone/>
                      </a:pPr>
                      <a:r>
                        <a:rPr lang="en" sz="1800" b="1">
                          <a:solidFill>
                            <a:schemeClr val="dk1"/>
                          </a:solidFill>
                          <a:latin typeface="Arial" panose="020B0604020202020204" pitchFamily="34" charset="0"/>
                          <a:cs typeface="Arial" panose="020B0604020202020204" pitchFamily="34" charset="0"/>
                        </a:rPr>
                        <a:t>Hold buttons</a:t>
                      </a:r>
                      <a:r>
                        <a:rPr lang="en" sz="1800">
                          <a:solidFill>
                            <a:schemeClr val="dk1"/>
                          </a:solidFill>
                          <a:latin typeface="Arial" panose="020B0604020202020204" pitchFamily="34" charset="0"/>
                          <a:cs typeface="Arial" panose="020B0604020202020204" pitchFamily="34" charset="0"/>
                        </a:rPr>
                        <a:t> pause or slow operation but don’t provide operator safety. </a:t>
                      </a:r>
                      <a:r>
                        <a:rPr lang="en" sz="1800" b="1">
                          <a:solidFill>
                            <a:schemeClr val="dk1"/>
                          </a:solidFill>
                          <a:latin typeface="Arial" panose="020B0604020202020204" pitchFamily="34" charset="0"/>
                          <a:cs typeface="Arial" panose="020B0604020202020204" pitchFamily="34" charset="0"/>
                        </a:rPr>
                        <a:t>Emergency stop buttons</a:t>
                      </a:r>
                      <a:r>
                        <a:rPr lang="en" sz="1800">
                          <a:solidFill>
                            <a:schemeClr val="dk1"/>
                          </a:solidFill>
                          <a:latin typeface="Arial" panose="020B0604020202020204" pitchFamily="34" charset="0"/>
                          <a:cs typeface="Arial" panose="020B0604020202020204" pitchFamily="34" charset="0"/>
                        </a:rPr>
                        <a:t> cease operation immediately and completely. </a:t>
                      </a:r>
                      <a:endParaRPr sz="1800">
                        <a:latin typeface="Arial" panose="020B0604020202020204" pitchFamily="34" charset="0"/>
                        <a:cs typeface="Arial" panose="020B0604020202020204" pitchFamily="34" charset="0"/>
                      </a:endParaRPr>
                    </a:p>
                  </a:txBody>
                  <a:tcPr marL="91425" marR="91425" marT="91425" marB="91425"/>
                </a:tc>
                <a:tc>
                  <a:txBody>
                    <a:bodyPr/>
                    <a:lstStyle/>
                    <a:p>
                      <a:pPr marL="0" lvl="0" indent="0" algn="l" rtl="0">
                        <a:spcBef>
                          <a:spcPts val="0"/>
                        </a:spcBef>
                        <a:spcAft>
                          <a:spcPts val="0"/>
                        </a:spcAft>
                        <a:buClr>
                          <a:schemeClr val="dk1"/>
                        </a:buClr>
                        <a:buSzPts val="1100"/>
                        <a:buFont typeface="Arial"/>
                        <a:buNone/>
                      </a:pPr>
                      <a:r>
                        <a:rPr lang="en" sz="1800" b="1" dirty="0">
                          <a:solidFill>
                            <a:schemeClr val="dk1"/>
                          </a:solidFill>
                          <a:latin typeface="Arial" panose="020B0604020202020204" pitchFamily="34" charset="0"/>
                          <a:cs typeface="Arial" panose="020B0604020202020204" pitchFamily="34" charset="0"/>
                        </a:rPr>
                        <a:t>BUT: </a:t>
                      </a:r>
                      <a:r>
                        <a:rPr lang="en" sz="1800" dirty="0">
                          <a:solidFill>
                            <a:schemeClr val="dk1"/>
                          </a:solidFill>
                          <a:latin typeface="Arial" panose="020B0604020202020204" pitchFamily="34" charset="0"/>
                          <a:cs typeface="Arial" panose="020B0604020202020204" pitchFamily="34" charset="0"/>
                        </a:rPr>
                        <a:t>Buttons need to be correctly wired into the control circuit and used after operator training.</a:t>
                      </a:r>
                      <a:endParaRPr sz="1800" dirty="0">
                        <a:latin typeface="Arial" panose="020B0604020202020204" pitchFamily="34" charset="0"/>
                        <a:cs typeface="Arial" panose="020B0604020202020204" pitchFamily="34" charset="0"/>
                      </a:endParaRPr>
                    </a:p>
                  </a:txBody>
                  <a:tcPr marL="91425" marR="91425" marT="91425" marB="91425"/>
                </a:tc>
                <a:extLst>
                  <a:ext uri="{0D108BD9-81ED-4DB2-BD59-A6C34878D82A}">
                    <a16:rowId xmlns:a16="http://schemas.microsoft.com/office/drawing/2014/main" val="3313249713"/>
                  </a:ext>
                </a:extLst>
              </a:tr>
              <a:tr h="1135683">
                <a:tc>
                  <a:txBody>
                    <a:bodyPr/>
                    <a:lstStyle/>
                    <a:p>
                      <a:pPr marL="0" lvl="0" indent="0" algn="l" rtl="0">
                        <a:spcBef>
                          <a:spcPts val="0"/>
                        </a:spcBef>
                        <a:spcAft>
                          <a:spcPts val="0"/>
                        </a:spcAft>
                        <a:buClr>
                          <a:schemeClr val="dk1"/>
                        </a:buClr>
                        <a:buSzPts val="1100"/>
                        <a:buFont typeface="Arial"/>
                        <a:buNone/>
                      </a:pPr>
                      <a:r>
                        <a:rPr lang="en" sz="1800" b="1">
                          <a:solidFill>
                            <a:schemeClr val="dk1"/>
                          </a:solidFill>
                          <a:latin typeface="Arial" panose="020B0604020202020204" pitchFamily="34" charset="0"/>
                          <a:cs typeface="Arial" panose="020B0604020202020204" pitchFamily="34" charset="0"/>
                        </a:rPr>
                        <a:t>Presence sensors and pressure mats </a:t>
                      </a:r>
                      <a:r>
                        <a:rPr lang="en" sz="1800">
                          <a:solidFill>
                            <a:schemeClr val="dk1"/>
                          </a:solidFill>
                          <a:latin typeface="Arial" panose="020B0604020202020204" pitchFamily="34" charset="0"/>
                          <a:cs typeface="Arial" panose="020B0604020202020204" pitchFamily="34" charset="0"/>
                        </a:rPr>
                        <a:t>detect when a human is within a certain area or distance and can be mounted on the work cell or on the robot itself. </a:t>
                      </a:r>
                      <a:endParaRPr sz="1800">
                        <a:latin typeface="Arial" panose="020B0604020202020204" pitchFamily="34" charset="0"/>
                        <a:cs typeface="Arial" panose="020B0604020202020204" pitchFamily="34" charset="0"/>
                      </a:endParaRPr>
                    </a:p>
                  </a:txBody>
                  <a:tcPr marL="91425" marR="91425" marT="91425" marB="91425"/>
                </a:tc>
                <a:tc>
                  <a:txBody>
                    <a:bodyPr/>
                    <a:lstStyle/>
                    <a:p>
                      <a:pPr marL="0" lvl="0" indent="0" algn="l" rtl="0">
                        <a:spcBef>
                          <a:spcPts val="0"/>
                        </a:spcBef>
                        <a:spcAft>
                          <a:spcPts val="0"/>
                        </a:spcAft>
                        <a:buClr>
                          <a:schemeClr val="dk1"/>
                        </a:buClr>
                        <a:buSzPts val="1100"/>
                        <a:buFont typeface="Arial"/>
                        <a:buNone/>
                      </a:pPr>
                      <a:r>
                        <a:rPr lang="en" sz="1800" b="1">
                          <a:solidFill>
                            <a:schemeClr val="dk1"/>
                          </a:solidFill>
                          <a:latin typeface="Arial" panose="020B0604020202020204" pitchFamily="34" charset="0"/>
                          <a:cs typeface="Arial" panose="020B0604020202020204" pitchFamily="34" charset="0"/>
                        </a:rPr>
                        <a:t>BUT: </a:t>
                      </a:r>
                      <a:r>
                        <a:rPr lang="en" sz="1800">
                          <a:solidFill>
                            <a:schemeClr val="dk1"/>
                          </a:solidFill>
                          <a:latin typeface="Arial" panose="020B0604020202020204" pitchFamily="34" charset="0"/>
                          <a:cs typeface="Arial" panose="020B0604020202020204" pitchFamily="34" charset="0"/>
                        </a:rPr>
                        <a:t>To work well they must be located and calibrated to protect the working area.</a:t>
                      </a:r>
                      <a:endParaRPr sz="1800">
                        <a:latin typeface="Arial" panose="020B0604020202020204" pitchFamily="34" charset="0"/>
                        <a:cs typeface="Arial" panose="020B0604020202020204" pitchFamily="34" charset="0"/>
                      </a:endParaRPr>
                    </a:p>
                  </a:txBody>
                  <a:tcPr marL="91425" marR="91425" marT="91425" marB="91425"/>
                </a:tc>
                <a:extLst>
                  <a:ext uri="{0D108BD9-81ED-4DB2-BD59-A6C34878D82A}">
                    <a16:rowId xmlns:a16="http://schemas.microsoft.com/office/drawing/2014/main" val="2503261434"/>
                  </a:ext>
                </a:extLst>
              </a:tr>
              <a:tr h="1135683">
                <a:tc>
                  <a:txBody>
                    <a:bodyPr/>
                    <a:lstStyle/>
                    <a:p>
                      <a:pPr marL="0" lvl="0" indent="0" algn="l" rtl="0">
                        <a:spcBef>
                          <a:spcPts val="0"/>
                        </a:spcBef>
                        <a:spcAft>
                          <a:spcPts val="0"/>
                        </a:spcAft>
                        <a:buNone/>
                      </a:pPr>
                      <a:r>
                        <a:rPr lang="en" sz="1800">
                          <a:solidFill>
                            <a:schemeClr val="dk1"/>
                          </a:solidFill>
                          <a:latin typeface="Arial" panose="020B0604020202020204" pitchFamily="34" charset="0"/>
                          <a:cs typeface="Arial" panose="020B0604020202020204" pitchFamily="34" charset="0"/>
                        </a:rPr>
                        <a:t>An </a:t>
                      </a:r>
                      <a:r>
                        <a:rPr lang="en" sz="1800" b="1">
                          <a:solidFill>
                            <a:schemeClr val="dk1"/>
                          </a:solidFill>
                          <a:latin typeface="Arial" panose="020B0604020202020204" pitchFamily="34" charset="0"/>
                          <a:cs typeface="Arial" panose="020B0604020202020204" pitchFamily="34" charset="0"/>
                        </a:rPr>
                        <a:t>enabling switch </a:t>
                      </a:r>
                      <a:r>
                        <a:rPr lang="en" sz="1800">
                          <a:solidFill>
                            <a:schemeClr val="dk1"/>
                          </a:solidFill>
                          <a:latin typeface="Arial" panose="020B0604020202020204" pitchFamily="34" charset="0"/>
                          <a:cs typeface="Arial" panose="020B0604020202020204" pitchFamily="34" charset="0"/>
                        </a:rPr>
                        <a:t>must be pressed at the same time as the start button. A </a:t>
                      </a:r>
                      <a:r>
                        <a:rPr lang="en" sz="1800" b="1">
                          <a:solidFill>
                            <a:schemeClr val="dk1"/>
                          </a:solidFill>
                          <a:latin typeface="Arial" panose="020B0604020202020204" pitchFamily="34" charset="0"/>
                          <a:cs typeface="Arial" panose="020B0604020202020204" pitchFamily="34" charset="0"/>
                        </a:rPr>
                        <a:t>dead man’s switch</a:t>
                      </a:r>
                      <a:r>
                        <a:rPr lang="en" sz="1800">
                          <a:solidFill>
                            <a:schemeClr val="dk1"/>
                          </a:solidFill>
                          <a:latin typeface="Arial" panose="020B0604020202020204" pitchFamily="34" charset="0"/>
                          <a:cs typeface="Arial" panose="020B0604020202020204" pitchFamily="34" charset="0"/>
                        </a:rPr>
                        <a:t> must be held at all times to enable operation.</a:t>
                      </a:r>
                      <a:endParaRPr sz="1800">
                        <a:latin typeface="Arial" panose="020B0604020202020204" pitchFamily="34" charset="0"/>
                        <a:cs typeface="Arial" panose="020B0604020202020204" pitchFamily="34" charset="0"/>
                      </a:endParaRPr>
                    </a:p>
                  </a:txBody>
                  <a:tcPr marL="91425" marR="91425" marT="91425" marB="91425"/>
                </a:tc>
                <a:tc>
                  <a:txBody>
                    <a:bodyPr/>
                    <a:lstStyle/>
                    <a:p>
                      <a:pPr marL="0" lvl="0" indent="0" algn="l" rtl="0">
                        <a:spcBef>
                          <a:spcPts val="0"/>
                        </a:spcBef>
                        <a:spcAft>
                          <a:spcPts val="0"/>
                        </a:spcAft>
                        <a:buClr>
                          <a:schemeClr val="dk1"/>
                        </a:buClr>
                        <a:buSzPts val="1100"/>
                        <a:buFont typeface="Arial"/>
                        <a:buNone/>
                      </a:pPr>
                      <a:r>
                        <a:rPr lang="en" sz="1800" b="1">
                          <a:solidFill>
                            <a:schemeClr val="dk1"/>
                          </a:solidFill>
                          <a:latin typeface="Arial" panose="020B0604020202020204" pitchFamily="34" charset="0"/>
                          <a:cs typeface="Arial" panose="020B0604020202020204" pitchFamily="34" charset="0"/>
                        </a:rPr>
                        <a:t>BUT: </a:t>
                      </a:r>
                      <a:r>
                        <a:rPr lang="en" sz="1800">
                          <a:solidFill>
                            <a:schemeClr val="dk1"/>
                          </a:solidFill>
                          <a:latin typeface="Arial" panose="020B0604020202020204" pitchFamily="34" charset="0"/>
                          <a:cs typeface="Arial" panose="020B0604020202020204" pitchFamily="34" charset="0"/>
                        </a:rPr>
                        <a:t>Both need to be correctly wired into the control circuit and used after operator training.</a:t>
                      </a:r>
                      <a:endParaRPr sz="1800">
                        <a:latin typeface="Arial" panose="020B0604020202020204" pitchFamily="34" charset="0"/>
                        <a:cs typeface="Arial" panose="020B0604020202020204" pitchFamily="34" charset="0"/>
                      </a:endParaRPr>
                    </a:p>
                  </a:txBody>
                  <a:tcPr marL="91425" marR="91425" marT="91425" marB="91425"/>
                </a:tc>
                <a:extLst>
                  <a:ext uri="{0D108BD9-81ED-4DB2-BD59-A6C34878D82A}">
                    <a16:rowId xmlns:a16="http://schemas.microsoft.com/office/drawing/2014/main" val="3002687388"/>
                  </a:ext>
                </a:extLst>
              </a:tr>
              <a:tr h="1135683">
                <a:tc>
                  <a:txBody>
                    <a:bodyPr/>
                    <a:lstStyle/>
                    <a:p>
                      <a:pPr marL="0" lvl="0" indent="0" algn="l" rtl="0">
                        <a:spcBef>
                          <a:spcPts val="0"/>
                        </a:spcBef>
                        <a:spcAft>
                          <a:spcPts val="0"/>
                        </a:spcAft>
                        <a:buClr>
                          <a:schemeClr val="dk1"/>
                        </a:buClr>
                        <a:buSzPts val="1100"/>
                        <a:buFont typeface="Arial"/>
                        <a:buNone/>
                      </a:pPr>
                      <a:r>
                        <a:rPr lang="en" sz="1800" b="1">
                          <a:solidFill>
                            <a:schemeClr val="dk1"/>
                          </a:solidFill>
                          <a:latin typeface="Arial" panose="020B0604020202020204" pitchFamily="34" charset="0"/>
                          <a:cs typeface="Arial" panose="020B0604020202020204" pitchFamily="34" charset="0"/>
                        </a:rPr>
                        <a:t>Interlocks</a:t>
                      </a:r>
                      <a:r>
                        <a:rPr lang="en" sz="1800">
                          <a:solidFill>
                            <a:schemeClr val="dk1"/>
                          </a:solidFill>
                          <a:latin typeface="Arial" panose="020B0604020202020204" pitchFamily="34" charset="0"/>
                          <a:cs typeface="Arial" panose="020B0604020202020204" pitchFamily="34" charset="0"/>
                        </a:rPr>
                        <a:t> connect two systems to prevent something from happening, for example to detect an open safety fence and prevent operation until closed. </a:t>
                      </a:r>
                      <a:endParaRPr sz="1800">
                        <a:latin typeface="Arial" panose="020B0604020202020204" pitchFamily="34" charset="0"/>
                        <a:cs typeface="Arial" panose="020B0604020202020204" pitchFamily="34" charset="0"/>
                      </a:endParaRPr>
                    </a:p>
                  </a:txBody>
                  <a:tcPr marL="91425" marR="91425" marT="91425" marB="91425"/>
                </a:tc>
                <a:tc>
                  <a:txBody>
                    <a:bodyPr/>
                    <a:lstStyle/>
                    <a:p>
                      <a:pPr marL="0" lvl="0" indent="0" algn="l" rtl="0">
                        <a:spcBef>
                          <a:spcPts val="0"/>
                        </a:spcBef>
                        <a:spcAft>
                          <a:spcPts val="0"/>
                        </a:spcAft>
                        <a:buClr>
                          <a:schemeClr val="dk1"/>
                        </a:buClr>
                        <a:buSzPts val="1100"/>
                        <a:buFont typeface="Arial"/>
                        <a:buNone/>
                      </a:pPr>
                      <a:r>
                        <a:rPr lang="en" sz="1800" b="1" dirty="0">
                          <a:solidFill>
                            <a:schemeClr val="dk1"/>
                          </a:solidFill>
                          <a:latin typeface="Arial" panose="020B0604020202020204" pitchFamily="34" charset="0"/>
                          <a:cs typeface="Arial" panose="020B0604020202020204" pitchFamily="34" charset="0"/>
                        </a:rPr>
                        <a:t>BUT: </a:t>
                      </a:r>
                      <a:r>
                        <a:rPr lang="en" sz="1800" dirty="0">
                          <a:solidFill>
                            <a:schemeClr val="dk1"/>
                          </a:solidFill>
                          <a:latin typeface="Arial" panose="020B0604020202020204" pitchFamily="34" charset="0"/>
                          <a:cs typeface="Arial" panose="020B0604020202020204" pitchFamily="34" charset="0"/>
                        </a:rPr>
                        <a:t>Interlocks need to be placed to prevent each possible unwanted event and must be included in the safety programming for the robot and work cell.</a:t>
                      </a:r>
                      <a:endParaRPr sz="1800" dirty="0">
                        <a:latin typeface="Arial" panose="020B0604020202020204" pitchFamily="34" charset="0"/>
                        <a:cs typeface="Arial" panose="020B0604020202020204" pitchFamily="34" charset="0"/>
                      </a:endParaRPr>
                    </a:p>
                  </a:txBody>
                  <a:tcPr marL="91425" marR="91425" marT="91425" marB="91425"/>
                </a:tc>
                <a:extLst>
                  <a:ext uri="{0D108BD9-81ED-4DB2-BD59-A6C34878D82A}">
                    <a16:rowId xmlns:a16="http://schemas.microsoft.com/office/drawing/2014/main" val="2242867238"/>
                  </a:ext>
                </a:extLst>
              </a:tr>
            </a:tbl>
          </a:graphicData>
        </a:graphic>
      </p:graphicFrame>
      <p:sp>
        <p:nvSpPr>
          <p:cNvPr id="6" name="Content Placeholder 11">
            <a:extLst>
              <a:ext uri="{FF2B5EF4-FFF2-40B4-BE49-F238E27FC236}">
                <a16:creationId xmlns:a16="http://schemas.microsoft.com/office/drawing/2014/main" id="{0CC51329-B179-A96E-517C-2BA68F596875}"/>
              </a:ext>
            </a:extLst>
          </p:cNvPr>
          <p:cNvSpPr txBox="1">
            <a:spLocks/>
          </p:cNvSpPr>
          <p:nvPr/>
        </p:nvSpPr>
        <p:spPr>
          <a:xfrm>
            <a:off x="1515464" y="2430605"/>
            <a:ext cx="13226657" cy="5678414"/>
          </a:xfrm>
          <a:prstGeom prst="rect">
            <a:avLst/>
          </a:prstGeom>
          <a:ln w="28575">
            <a:gradFill flip="none" rotWithShape="1">
              <a:gsLst>
                <a:gs pos="21000">
                  <a:srgbClr val="21176B"/>
                </a:gs>
                <a:gs pos="99000">
                  <a:srgbClr val="D91C5C"/>
                </a:gs>
              </a:gsLst>
              <a:lin ang="18900000" scaled="1"/>
              <a:tileRect/>
            </a:gradFill>
          </a:ln>
        </p:spPr>
        <p:txBody>
          <a:bodyPr vert="horz" lIns="360000" tIns="360000" rIns="360000" bIns="360000" rtlCol="0" anchor="t">
            <a:noAutofit/>
          </a:bodyPr>
          <a:lstStyle>
            <a:lvl1pPr marL="0" indent="0" algn="l" defTabSz="1219170" rtl="0" eaLnBrk="1" latinLnBrk="0" hangingPunct="1">
              <a:lnSpc>
                <a:spcPct val="90000"/>
              </a:lnSpc>
              <a:spcBef>
                <a:spcPts val="1800"/>
              </a:spcBef>
              <a:buFont typeface="Arial" panose="020B0604020202020204" pitchFamily="34" charset="0"/>
              <a:buNone/>
              <a:defRPr sz="2000" b="0" i="0" kern="1200">
                <a:solidFill>
                  <a:schemeClr val="tx1"/>
                </a:solidFill>
                <a:latin typeface="Arial" panose="020B0604020202020204" pitchFamily="34" charset="0"/>
                <a:ea typeface="+mn-ea"/>
                <a:cs typeface="Arial" panose="020B0604020202020204" pitchFamily="34" charset="0"/>
              </a:defRPr>
            </a:lvl1pPr>
            <a:lvl2pPr marL="0" indent="0" algn="ctr" defTabSz="1219170" rtl="0" eaLnBrk="1" latinLnBrk="0" hangingPunct="1">
              <a:lnSpc>
                <a:spcPct val="90000"/>
              </a:lnSpc>
              <a:spcBef>
                <a:spcPts val="1800"/>
              </a:spcBef>
              <a:buFont typeface="Arial" panose="020B0604020202020204" pitchFamily="34" charset="0"/>
              <a:buNone/>
              <a:defRPr sz="2400" b="0" i="0" kern="1200">
                <a:solidFill>
                  <a:schemeClr val="tx1"/>
                </a:solidFill>
                <a:latin typeface="Arial" panose="020B0604020202020204" pitchFamily="34" charset="0"/>
                <a:ea typeface="+mn-ea"/>
                <a:cs typeface="Arial" panose="020B0604020202020204" pitchFamily="34" charset="0"/>
              </a:defRPr>
            </a:lvl2pPr>
            <a:lvl3pPr marL="0" indent="0" algn="ctr" defTabSz="1219170" rtl="0" eaLnBrk="1" latinLnBrk="0" hangingPunct="1">
              <a:lnSpc>
                <a:spcPct val="90000"/>
              </a:lnSpc>
              <a:spcBef>
                <a:spcPts val="1800"/>
              </a:spcBef>
              <a:buFont typeface="Arial" panose="020B0604020202020204" pitchFamily="34" charset="0"/>
              <a:buNone/>
              <a:defRPr sz="2000" b="0" i="0" kern="1200">
                <a:solidFill>
                  <a:schemeClr val="tx1"/>
                </a:solidFill>
                <a:latin typeface="Arial" panose="020B0604020202020204" pitchFamily="34" charset="0"/>
                <a:ea typeface="+mn-ea"/>
                <a:cs typeface="Arial" panose="020B0604020202020204" pitchFamily="34" charset="0"/>
              </a:defRPr>
            </a:lvl3pPr>
            <a:lvl4pPr marL="0" indent="0" algn="ctr" defTabSz="1219170" rtl="0" eaLnBrk="1" latinLnBrk="0" hangingPunct="1">
              <a:lnSpc>
                <a:spcPct val="90000"/>
              </a:lnSpc>
              <a:spcBef>
                <a:spcPts val="1800"/>
              </a:spcBef>
              <a:buFont typeface="Arial" panose="020B0604020202020204" pitchFamily="34" charset="0"/>
              <a:buNone/>
              <a:defRPr sz="1600" b="0" i="0" kern="1200">
                <a:solidFill>
                  <a:schemeClr val="tx1"/>
                </a:solidFill>
                <a:latin typeface="Arial" panose="020B0604020202020204" pitchFamily="34" charset="0"/>
                <a:ea typeface="+mn-ea"/>
                <a:cs typeface="Arial" panose="020B0604020202020204" pitchFamily="34" charset="0"/>
              </a:defRPr>
            </a:lvl4pPr>
            <a:lvl5pPr marL="0" indent="0" algn="ctr" defTabSz="1219170" rtl="0" eaLnBrk="1" latinLnBrk="0" hangingPunct="1">
              <a:lnSpc>
                <a:spcPct val="90000"/>
              </a:lnSpc>
              <a:spcBef>
                <a:spcPts val="1800"/>
              </a:spcBef>
              <a:buFont typeface="Arial" panose="020B0604020202020204" pitchFamily="34" charset="0"/>
              <a:buNone/>
              <a:defRPr sz="1600" b="0" i="0" kern="1200">
                <a:solidFill>
                  <a:schemeClr val="tx1"/>
                </a:solidFill>
                <a:latin typeface="Arial" panose="020B0604020202020204" pitchFamily="34" charset="0"/>
                <a:ea typeface="+mn-ea"/>
                <a:cs typeface="Arial" panose="020B0604020202020204" pitchFamily="34" charset="0"/>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pPr marL="457200" lvl="0" indent="-342900" algn="l" rtl="0">
              <a:lnSpc>
                <a:spcPct val="100000"/>
              </a:lnSpc>
              <a:spcBef>
                <a:spcPts val="0"/>
              </a:spcBef>
              <a:spcAft>
                <a:spcPts val="0"/>
              </a:spcAft>
              <a:buSzPct val="70000"/>
              <a:buFont typeface="Arial" panose="020B0604020202020204" pitchFamily="34" charset="0"/>
              <a:buChar char="•"/>
            </a:pPr>
            <a:endParaRPr lang="en-GB" dirty="0"/>
          </a:p>
        </p:txBody>
      </p:sp>
    </p:spTree>
    <p:extLst>
      <p:ext uri="{BB962C8B-B14F-4D97-AF65-F5344CB8AC3E}">
        <p14:creationId xmlns:p14="http://schemas.microsoft.com/office/powerpoint/2010/main" val="23652691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Content Placeholder 11">
            <a:extLst>
              <a:ext uri="{FF2B5EF4-FFF2-40B4-BE49-F238E27FC236}">
                <a16:creationId xmlns:a16="http://schemas.microsoft.com/office/drawing/2014/main" id="{DB1660A2-4023-7213-7FF5-ADE162E455E0}"/>
              </a:ext>
            </a:extLst>
          </p:cNvPr>
          <p:cNvSpPr txBox="1">
            <a:spLocks/>
          </p:cNvSpPr>
          <p:nvPr/>
        </p:nvSpPr>
        <p:spPr>
          <a:xfrm>
            <a:off x="4515214" y="4415666"/>
            <a:ext cx="3613580" cy="3988225"/>
          </a:xfrm>
          <a:prstGeom prst="rect">
            <a:avLst/>
          </a:prstGeom>
          <a:ln w="28575">
            <a:gradFill flip="none" rotWithShape="1">
              <a:gsLst>
                <a:gs pos="21000">
                  <a:srgbClr val="21176B"/>
                </a:gs>
                <a:gs pos="99000">
                  <a:srgbClr val="D91C5C"/>
                </a:gs>
              </a:gsLst>
              <a:lin ang="18900000" scaled="1"/>
              <a:tileRect/>
            </a:gradFill>
          </a:ln>
        </p:spPr>
        <p:txBody>
          <a:bodyPr vert="horz" lIns="360000" tIns="360000" rIns="360000" bIns="360000" rtlCol="0" anchor="t">
            <a:noAutofit/>
          </a:bodyPr>
          <a:lstStyle>
            <a:lvl1pPr marL="0" indent="0" algn="l" defTabSz="1219170" rtl="0" eaLnBrk="1" latinLnBrk="0" hangingPunct="1">
              <a:lnSpc>
                <a:spcPct val="90000"/>
              </a:lnSpc>
              <a:spcBef>
                <a:spcPts val="1800"/>
              </a:spcBef>
              <a:buFont typeface="Arial" panose="020B0604020202020204" pitchFamily="34" charset="0"/>
              <a:buNone/>
              <a:defRPr sz="2000" b="0" i="0" kern="1200">
                <a:solidFill>
                  <a:schemeClr val="tx1"/>
                </a:solidFill>
                <a:latin typeface="Arial" panose="020B0604020202020204" pitchFamily="34" charset="0"/>
                <a:ea typeface="+mn-ea"/>
                <a:cs typeface="Arial" panose="020B0604020202020204" pitchFamily="34" charset="0"/>
              </a:defRPr>
            </a:lvl1pPr>
            <a:lvl2pPr marL="0" indent="0" algn="ctr" defTabSz="1219170" rtl="0" eaLnBrk="1" latinLnBrk="0" hangingPunct="1">
              <a:lnSpc>
                <a:spcPct val="90000"/>
              </a:lnSpc>
              <a:spcBef>
                <a:spcPts val="1800"/>
              </a:spcBef>
              <a:buFont typeface="Arial" panose="020B0604020202020204" pitchFamily="34" charset="0"/>
              <a:buNone/>
              <a:defRPr sz="2400" b="0" i="0" kern="1200">
                <a:solidFill>
                  <a:schemeClr val="tx1"/>
                </a:solidFill>
                <a:latin typeface="Arial" panose="020B0604020202020204" pitchFamily="34" charset="0"/>
                <a:ea typeface="+mn-ea"/>
                <a:cs typeface="Arial" panose="020B0604020202020204" pitchFamily="34" charset="0"/>
              </a:defRPr>
            </a:lvl2pPr>
            <a:lvl3pPr marL="0" indent="0" algn="ctr" defTabSz="1219170" rtl="0" eaLnBrk="1" latinLnBrk="0" hangingPunct="1">
              <a:lnSpc>
                <a:spcPct val="90000"/>
              </a:lnSpc>
              <a:spcBef>
                <a:spcPts val="1800"/>
              </a:spcBef>
              <a:buFont typeface="Arial" panose="020B0604020202020204" pitchFamily="34" charset="0"/>
              <a:buNone/>
              <a:defRPr sz="2000" b="0" i="0" kern="1200">
                <a:solidFill>
                  <a:schemeClr val="tx1"/>
                </a:solidFill>
                <a:latin typeface="Arial" panose="020B0604020202020204" pitchFamily="34" charset="0"/>
                <a:ea typeface="+mn-ea"/>
                <a:cs typeface="Arial" panose="020B0604020202020204" pitchFamily="34" charset="0"/>
              </a:defRPr>
            </a:lvl3pPr>
            <a:lvl4pPr marL="0" indent="0" algn="ctr" defTabSz="1219170" rtl="0" eaLnBrk="1" latinLnBrk="0" hangingPunct="1">
              <a:lnSpc>
                <a:spcPct val="90000"/>
              </a:lnSpc>
              <a:spcBef>
                <a:spcPts val="1800"/>
              </a:spcBef>
              <a:buFont typeface="Arial" panose="020B0604020202020204" pitchFamily="34" charset="0"/>
              <a:buNone/>
              <a:defRPr sz="1600" b="0" i="0" kern="1200">
                <a:solidFill>
                  <a:schemeClr val="tx1"/>
                </a:solidFill>
                <a:latin typeface="Arial" panose="020B0604020202020204" pitchFamily="34" charset="0"/>
                <a:ea typeface="+mn-ea"/>
                <a:cs typeface="Arial" panose="020B0604020202020204" pitchFamily="34" charset="0"/>
              </a:defRPr>
            </a:lvl4pPr>
            <a:lvl5pPr marL="0" indent="0" algn="ctr" defTabSz="1219170" rtl="0" eaLnBrk="1" latinLnBrk="0" hangingPunct="1">
              <a:lnSpc>
                <a:spcPct val="90000"/>
              </a:lnSpc>
              <a:spcBef>
                <a:spcPts val="1800"/>
              </a:spcBef>
              <a:buFont typeface="Arial" panose="020B0604020202020204" pitchFamily="34" charset="0"/>
              <a:buNone/>
              <a:defRPr sz="1600" b="0" i="0" kern="1200">
                <a:solidFill>
                  <a:schemeClr val="tx1"/>
                </a:solidFill>
                <a:latin typeface="Arial" panose="020B0604020202020204" pitchFamily="34" charset="0"/>
                <a:ea typeface="+mn-ea"/>
                <a:cs typeface="Arial" panose="020B0604020202020204" pitchFamily="34" charset="0"/>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pPr lvl="0" rtl="0">
              <a:spcBef>
                <a:spcPts val="0"/>
              </a:spcBef>
              <a:spcAft>
                <a:spcPts val="0"/>
              </a:spcAft>
              <a:buSzPts val="1400"/>
            </a:pPr>
            <a:r>
              <a:rPr lang="en-GB" b="1" dirty="0"/>
              <a:t>In-line</a:t>
            </a:r>
          </a:p>
          <a:p>
            <a:pPr lvl="0" rtl="0">
              <a:spcBef>
                <a:spcPts val="0"/>
              </a:spcBef>
              <a:spcAft>
                <a:spcPts val="0"/>
              </a:spcAft>
              <a:buSzPts val="1400"/>
            </a:pPr>
            <a:endParaRPr lang="en-GB" b="1" dirty="0"/>
          </a:p>
          <a:p>
            <a:pPr lvl="0" rtl="0">
              <a:spcBef>
                <a:spcPts val="0"/>
              </a:spcBef>
              <a:spcAft>
                <a:spcPts val="0"/>
              </a:spcAft>
              <a:buSzPts val="1400"/>
            </a:pPr>
            <a:endParaRPr lang="en-GB" b="1" dirty="0"/>
          </a:p>
          <a:p>
            <a:pPr lvl="0" rtl="0">
              <a:spcBef>
                <a:spcPts val="0"/>
              </a:spcBef>
              <a:spcAft>
                <a:spcPts val="0"/>
              </a:spcAft>
              <a:buSzPts val="1400"/>
            </a:pPr>
            <a:endParaRPr lang="en-GB" b="1" dirty="0"/>
          </a:p>
          <a:p>
            <a:pPr lvl="0" rtl="0">
              <a:spcBef>
                <a:spcPts val="0"/>
              </a:spcBef>
              <a:spcAft>
                <a:spcPts val="0"/>
              </a:spcAft>
              <a:buSzPts val="1400"/>
            </a:pPr>
            <a:endParaRPr lang="en-GB" b="1" dirty="0"/>
          </a:p>
          <a:p>
            <a:pPr lvl="0" rtl="0">
              <a:spcBef>
                <a:spcPts val="0"/>
              </a:spcBef>
              <a:spcAft>
                <a:spcPts val="0"/>
              </a:spcAft>
              <a:buSzPts val="1400"/>
            </a:pPr>
            <a:endParaRPr lang="en-GB" b="1" dirty="0"/>
          </a:p>
          <a:p>
            <a:pPr lvl="0" rtl="0">
              <a:spcBef>
                <a:spcPts val="0"/>
              </a:spcBef>
              <a:spcAft>
                <a:spcPts val="0"/>
              </a:spcAft>
              <a:buSzPts val="1400"/>
            </a:pPr>
            <a:endParaRPr lang="en-GB" b="1" dirty="0"/>
          </a:p>
          <a:p>
            <a:pPr lvl="0" rtl="0">
              <a:spcBef>
                <a:spcPts val="0"/>
              </a:spcBef>
              <a:spcAft>
                <a:spcPts val="0"/>
              </a:spcAft>
              <a:buSzPts val="1400"/>
            </a:pPr>
            <a:endParaRPr lang="en-GB" b="1" dirty="0"/>
          </a:p>
          <a:p>
            <a:pPr>
              <a:spcBef>
                <a:spcPts val="0"/>
              </a:spcBef>
              <a:buSzPts val="1400"/>
            </a:pPr>
            <a:endParaRPr lang="en-GB" dirty="0"/>
          </a:p>
          <a:p>
            <a:pPr>
              <a:spcBef>
                <a:spcPts val="0"/>
              </a:spcBef>
              <a:buSzPts val="1400"/>
            </a:pPr>
            <a:endParaRPr lang="en-GB" dirty="0"/>
          </a:p>
          <a:p>
            <a:pPr marL="0" lvl="0" indent="0" algn="l" rtl="0">
              <a:spcBef>
                <a:spcPts val="0"/>
              </a:spcBef>
              <a:spcAft>
                <a:spcPts val="0"/>
              </a:spcAft>
              <a:buNone/>
            </a:pPr>
            <a:r>
              <a:rPr lang="en-GB" dirty="0"/>
              <a:t>Several robots work </a:t>
            </a:r>
            <a:br>
              <a:rPr lang="en-GB" dirty="0"/>
            </a:br>
            <a:r>
              <a:rPr lang="en-GB" dirty="0"/>
              <a:t>in a line.</a:t>
            </a:r>
          </a:p>
          <a:p>
            <a:pPr marL="139700" lvl="0" rtl="0">
              <a:spcBef>
                <a:spcPts val="0"/>
              </a:spcBef>
              <a:spcAft>
                <a:spcPts val="0"/>
              </a:spcAft>
              <a:buSzPts val="1400"/>
            </a:pPr>
            <a:endParaRPr lang="en-GB" b="1" dirty="0"/>
          </a:p>
        </p:txBody>
      </p:sp>
      <p:sp>
        <p:nvSpPr>
          <p:cNvPr id="13" name="Title 1">
            <a:extLst>
              <a:ext uri="{FF2B5EF4-FFF2-40B4-BE49-F238E27FC236}">
                <a16:creationId xmlns:a16="http://schemas.microsoft.com/office/drawing/2014/main" id="{E2382864-2219-8F7B-D17A-E4AD78A319B6}"/>
              </a:ext>
            </a:extLst>
          </p:cNvPr>
          <p:cNvSpPr>
            <a:spLocks noGrp="1"/>
          </p:cNvSpPr>
          <p:nvPr>
            <p:ph type="title"/>
          </p:nvPr>
        </p:nvSpPr>
        <p:spPr/>
        <p:txBody>
          <a:bodyPr>
            <a:normAutofit/>
          </a:bodyPr>
          <a:lstStyle/>
          <a:p>
            <a:r>
              <a:rPr lang="en" dirty="0"/>
              <a:t>Robotic work cells</a:t>
            </a:r>
            <a:endParaRPr lang="en-US" dirty="0"/>
          </a:p>
        </p:txBody>
      </p:sp>
      <p:sp>
        <p:nvSpPr>
          <p:cNvPr id="15" name="Text Placeholder 4">
            <a:extLst>
              <a:ext uri="{FF2B5EF4-FFF2-40B4-BE49-F238E27FC236}">
                <a16:creationId xmlns:a16="http://schemas.microsoft.com/office/drawing/2014/main" id="{453F1BEF-1D74-328E-ECE0-CC87CD20DF03}"/>
              </a:ext>
            </a:extLst>
          </p:cNvPr>
          <p:cNvSpPr txBox="1">
            <a:spLocks/>
          </p:cNvSpPr>
          <p:nvPr/>
        </p:nvSpPr>
        <p:spPr>
          <a:xfrm>
            <a:off x="5695999" y="2658794"/>
            <a:ext cx="3780000" cy="5634307"/>
          </a:xfrm>
          <a:prstGeom prst="rect">
            <a:avLst/>
          </a:prstGeom>
        </p:spPr>
        <p:txBody>
          <a:bodyPr vert="horz" lIns="90000" tIns="45720" rIns="91440" bIns="45720" rtlCol="0" anchor="t">
            <a:noAutofit/>
          </a:bodyPr>
          <a:lstStyle>
            <a:lvl1pPr marL="0" indent="0" algn="l" defTabSz="1219170" rtl="0" eaLnBrk="1" latinLnBrk="0" hangingPunct="1">
              <a:lnSpc>
                <a:spcPct val="90000"/>
              </a:lnSpc>
              <a:spcBef>
                <a:spcPts val="1800"/>
              </a:spcBef>
              <a:buFont typeface="Arial" panose="020B0604020202020204" pitchFamily="34" charset="0"/>
              <a:buNone/>
              <a:defRPr sz="3200" b="0" i="0" kern="1200">
                <a:solidFill>
                  <a:schemeClr val="tx1"/>
                </a:solidFill>
                <a:latin typeface="Arial" panose="020B0604020202020204" pitchFamily="34" charset="0"/>
                <a:ea typeface="+mn-ea"/>
                <a:cs typeface="Arial" panose="020B0604020202020204" pitchFamily="34" charset="0"/>
              </a:defRPr>
            </a:lvl1pPr>
            <a:lvl2pPr marL="0" indent="0" algn="l" defTabSz="1219170" rtl="0" eaLnBrk="1" latinLnBrk="0" hangingPunct="1">
              <a:lnSpc>
                <a:spcPct val="90000"/>
              </a:lnSpc>
              <a:spcBef>
                <a:spcPts val="1800"/>
              </a:spcBef>
              <a:buFont typeface="Arial" panose="020B0604020202020204" pitchFamily="34" charset="0"/>
              <a:buNone/>
              <a:defRPr sz="2400" b="0" i="0" kern="1200">
                <a:solidFill>
                  <a:schemeClr val="tx1"/>
                </a:solidFill>
                <a:latin typeface="Arial" panose="020B0604020202020204" pitchFamily="34" charset="0"/>
                <a:ea typeface="+mn-ea"/>
                <a:cs typeface="Arial" panose="020B0604020202020204" pitchFamily="34" charset="0"/>
              </a:defRPr>
            </a:lvl2pPr>
            <a:lvl3pPr marL="0" indent="0" algn="l" defTabSz="1219170" rtl="0" eaLnBrk="1" latinLnBrk="0" hangingPunct="1">
              <a:lnSpc>
                <a:spcPct val="90000"/>
              </a:lnSpc>
              <a:spcBef>
                <a:spcPts val="1800"/>
              </a:spcBef>
              <a:buFont typeface="Arial" panose="020B0604020202020204" pitchFamily="34" charset="0"/>
              <a:buNone/>
              <a:defRPr sz="2000" b="0" i="0" kern="1200">
                <a:solidFill>
                  <a:schemeClr val="tx1"/>
                </a:solidFill>
                <a:latin typeface="Arial" panose="020B0604020202020204" pitchFamily="34" charset="0"/>
                <a:ea typeface="+mn-ea"/>
                <a:cs typeface="Arial" panose="020B0604020202020204" pitchFamily="34" charset="0"/>
              </a:defRPr>
            </a:lvl3pPr>
            <a:lvl4pPr marL="0" indent="0" algn="l" defTabSz="1219170" rtl="0" eaLnBrk="1" latinLnBrk="0" hangingPunct="1">
              <a:lnSpc>
                <a:spcPct val="90000"/>
              </a:lnSpc>
              <a:spcBef>
                <a:spcPts val="1800"/>
              </a:spcBef>
              <a:buFont typeface="Arial" panose="020B0604020202020204" pitchFamily="34" charset="0"/>
              <a:buNone/>
              <a:defRPr sz="1600" b="0" i="0" kern="1200">
                <a:solidFill>
                  <a:schemeClr val="tx1"/>
                </a:solidFill>
                <a:latin typeface="Arial" panose="020B0604020202020204" pitchFamily="34" charset="0"/>
                <a:ea typeface="+mn-ea"/>
                <a:cs typeface="Arial" panose="020B0604020202020204" pitchFamily="34" charset="0"/>
              </a:defRPr>
            </a:lvl4pPr>
            <a:lvl5pPr marL="0" indent="0" algn="l" defTabSz="1219170" rtl="0" eaLnBrk="1" latinLnBrk="0" hangingPunct="1">
              <a:lnSpc>
                <a:spcPct val="90000"/>
              </a:lnSpc>
              <a:spcBef>
                <a:spcPts val="1800"/>
              </a:spcBef>
              <a:buFont typeface="Arial" panose="020B0604020202020204" pitchFamily="34" charset="0"/>
              <a:buNone/>
              <a:defRPr sz="1600" b="0" i="0" kern="1200">
                <a:solidFill>
                  <a:schemeClr val="tx1"/>
                </a:solidFill>
                <a:latin typeface="Arial" panose="020B0604020202020204" pitchFamily="34" charset="0"/>
                <a:ea typeface="+mn-ea"/>
                <a:cs typeface="Arial" panose="020B0604020202020204" pitchFamily="34" charset="0"/>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pPr marL="457200" indent="-298450">
              <a:buClr>
                <a:schemeClr val="dk1"/>
              </a:buClr>
              <a:buSzPts val="1100"/>
              <a:buFont typeface="Arial" panose="020B0604020202020204" pitchFamily="34" charset="0"/>
              <a:buChar char="●"/>
            </a:pPr>
            <a:endParaRPr lang="en-GB" sz="1600" dirty="0">
              <a:solidFill>
                <a:schemeClr val="dk1"/>
              </a:solidFill>
            </a:endParaRPr>
          </a:p>
        </p:txBody>
      </p:sp>
      <p:sp>
        <p:nvSpPr>
          <p:cNvPr id="5" name="Text Placeholder 4">
            <a:extLst>
              <a:ext uri="{FF2B5EF4-FFF2-40B4-BE49-F238E27FC236}">
                <a16:creationId xmlns:a16="http://schemas.microsoft.com/office/drawing/2014/main" id="{93F189E8-2A7F-3B11-0D93-54EFAA707803}"/>
              </a:ext>
            </a:extLst>
          </p:cNvPr>
          <p:cNvSpPr txBox="1">
            <a:spLocks/>
          </p:cNvSpPr>
          <p:nvPr/>
        </p:nvSpPr>
        <p:spPr>
          <a:xfrm>
            <a:off x="5431761" y="2605928"/>
            <a:ext cx="4871343" cy="2682210"/>
          </a:xfrm>
          <a:prstGeom prst="rect">
            <a:avLst/>
          </a:prstGeom>
        </p:spPr>
        <p:txBody>
          <a:bodyPr vert="horz" lIns="90000" tIns="45720" rIns="91440" bIns="45720" rtlCol="0" anchor="t">
            <a:noAutofit/>
          </a:bodyPr>
          <a:lstStyle>
            <a:lvl1pPr marL="0" indent="0" algn="l" defTabSz="1219170" rtl="0" eaLnBrk="1" latinLnBrk="0" hangingPunct="1">
              <a:lnSpc>
                <a:spcPct val="90000"/>
              </a:lnSpc>
              <a:spcBef>
                <a:spcPts val="1800"/>
              </a:spcBef>
              <a:buFont typeface="Arial" panose="020B0604020202020204" pitchFamily="34" charset="0"/>
              <a:buNone/>
              <a:defRPr sz="3200" b="0" i="0" kern="1200">
                <a:solidFill>
                  <a:schemeClr val="tx1"/>
                </a:solidFill>
                <a:latin typeface="Arial" panose="020B0604020202020204" pitchFamily="34" charset="0"/>
                <a:ea typeface="+mn-ea"/>
                <a:cs typeface="Arial" panose="020B0604020202020204" pitchFamily="34" charset="0"/>
              </a:defRPr>
            </a:lvl1pPr>
            <a:lvl2pPr marL="0" indent="0" algn="l" defTabSz="1219170" rtl="0" eaLnBrk="1" latinLnBrk="0" hangingPunct="1">
              <a:lnSpc>
                <a:spcPct val="90000"/>
              </a:lnSpc>
              <a:spcBef>
                <a:spcPts val="1800"/>
              </a:spcBef>
              <a:buFont typeface="Arial" panose="020B0604020202020204" pitchFamily="34" charset="0"/>
              <a:buNone/>
              <a:defRPr sz="2400" b="0" i="0" kern="1200">
                <a:solidFill>
                  <a:schemeClr val="tx1"/>
                </a:solidFill>
                <a:latin typeface="Arial" panose="020B0604020202020204" pitchFamily="34" charset="0"/>
                <a:ea typeface="+mn-ea"/>
                <a:cs typeface="Arial" panose="020B0604020202020204" pitchFamily="34" charset="0"/>
              </a:defRPr>
            </a:lvl2pPr>
            <a:lvl3pPr marL="0" indent="0" algn="l" defTabSz="1219170" rtl="0" eaLnBrk="1" latinLnBrk="0" hangingPunct="1">
              <a:lnSpc>
                <a:spcPct val="90000"/>
              </a:lnSpc>
              <a:spcBef>
                <a:spcPts val="1800"/>
              </a:spcBef>
              <a:buFont typeface="Arial" panose="020B0604020202020204" pitchFamily="34" charset="0"/>
              <a:buNone/>
              <a:defRPr sz="2000" b="0" i="0" kern="1200">
                <a:solidFill>
                  <a:schemeClr val="tx1"/>
                </a:solidFill>
                <a:latin typeface="Arial" panose="020B0604020202020204" pitchFamily="34" charset="0"/>
                <a:ea typeface="+mn-ea"/>
                <a:cs typeface="Arial" panose="020B0604020202020204" pitchFamily="34" charset="0"/>
              </a:defRPr>
            </a:lvl3pPr>
            <a:lvl4pPr marL="0" indent="0" algn="l" defTabSz="1219170" rtl="0" eaLnBrk="1" latinLnBrk="0" hangingPunct="1">
              <a:lnSpc>
                <a:spcPct val="90000"/>
              </a:lnSpc>
              <a:spcBef>
                <a:spcPts val="1800"/>
              </a:spcBef>
              <a:buFont typeface="Arial" panose="020B0604020202020204" pitchFamily="34" charset="0"/>
              <a:buNone/>
              <a:defRPr sz="1600" b="0" i="0" kern="1200">
                <a:solidFill>
                  <a:schemeClr val="tx1"/>
                </a:solidFill>
                <a:latin typeface="Arial" panose="020B0604020202020204" pitchFamily="34" charset="0"/>
                <a:ea typeface="+mn-ea"/>
                <a:cs typeface="Arial" panose="020B0604020202020204" pitchFamily="34" charset="0"/>
              </a:defRPr>
            </a:lvl4pPr>
            <a:lvl5pPr marL="0" indent="0" algn="l" defTabSz="1219170" rtl="0" eaLnBrk="1" latinLnBrk="0" hangingPunct="1">
              <a:lnSpc>
                <a:spcPct val="90000"/>
              </a:lnSpc>
              <a:spcBef>
                <a:spcPts val="1800"/>
              </a:spcBef>
              <a:buFont typeface="Arial" panose="020B0604020202020204" pitchFamily="34" charset="0"/>
              <a:buNone/>
              <a:defRPr sz="1600" b="0" i="0" kern="1200">
                <a:solidFill>
                  <a:schemeClr val="tx1"/>
                </a:solidFill>
                <a:latin typeface="Arial" panose="020B0604020202020204" pitchFamily="34" charset="0"/>
                <a:ea typeface="+mn-ea"/>
                <a:cs typeface="Arial" panose="020B0604020202020204" pitchFamily="34" charset="0"/>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pPr lvl="0">
              <a:lnSpc>
                <a:spcPct val="100000"/>
              </a:lnSpc>
              <a:spcBef>
                <a:spcPts val="0"/>
              </a:spcBef>
              <a:buClr>
                <a:srgbClr val="000000"/>
              </a:buClr>
              <a:buSzPts val="1100"/>
            </a:pPr>
            <a:endParaRPr lang="en-GB" sz="1400" b="1" dirty="0">
              <a:solidFill>
                <a:srgbClr val="000000"/>
              </a:solidFill>
            </a:endParaRPr>
          </a:p>
        </p:txBody>
      </p:sp>
      <p:sp>
        <p:nvSpPr>
          <p:cNvPr id="4" name="Slide Number Placeholder 5">
            <a:extLst>
              <a:ext uri="{FF2B5EF4-FFF2-40B4-BE49-F238E27FC236}">
                <a16:creationId xmlns:a16="http://schemas.microsoft.com/office/drawing/2014/main" id="{A4B52539-ED96-FF72-DF8F-BFBAE22D6D01}"/>
              </a:ext>
            </a:extLst>
          </p:cNvPr>
          <p:cNvSpPr txBox="1">
            <a:spLocks/>
          </p:cNvSpPr>
          <p:nvPr/>
        </p:nvSpPr>
        <p:spPr>
          <a:xfrm>
            <a:off x="15290425" y="8488755"/>
            <a:ext cx="539750" cy="486833"/>
          </a:xfrm>
          <a:prstGeom prst="rect">
            <a:avLst/>
          </a:prstGeom>
        </p:spPr>
        <p:txBody>
          <a:bodyPr vert="horz" lIns="0" tIns="0" rIns="0" bIns="0" rtlCol="0" anchor="t"/>
          <a:lstStyle>
            <a:defPPr>
              <a:defRPr lang="en-US"/>
            </a:defPPr>
            <a:lvl1pPr marL="0" algn="l" defTabSz="457200" rtl="0" eaLnBrk="1" latinLnBrk="0" hangingPunct="1">
              <a:defRPr sz="1600" b="0" i="0" kern="1200">
                <a:solidFill>
                  <a:schemeClr val="tx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03DFB89B-1973-AD4A-A045-E94CB24D8D75}" type="slidenum">
              <a:rPr lang="en-US" b="0" smtClean="0">
                <a:solidFill>
                  <a:schemeClr val="bg1"/>
                </a:solidFill>
              </a:rPr>
              <a:pPr algn="r"/>
              <a:t>7</a:t>
            </a:fld>
            <a:endParaRPr lang="en-US" b="0" dirty="0">
              <a:solidFill>
                <a:schemeClr val="bg1"/>
              </a:solidFill>
            </a:endParaRPr>
          </a:p>
        </p:txBody>
      </p:sp>
      <p:sp>
        <p:nvSpPr>
          <p:cNvPr id="9" name="Rectangle 8">
            <a:extLst>
              <a:ext uri="{FF2B5EF4-FFF2-40B4-BE49-F238E27FC236}">
                <a16:creationId xmlns:a16="http://schemas.microsoft.com/office/drawing/2014/main" id="{98CC2131-0F6E-137D-5A52-BC64C97ADE1E}"/>
              </a:ext>
            </a:extLst>
          </p:cNvPr>
          <p:cNvSpPr/>
          <p:nvPr/>
        </p:nvSpPr>
        <p:spPr>
          <a:xfrm>
            <a:off x="411858" y="2423808"/>
            <a:ext cx="10495628" cy="1938992"/>
          </a:xfrm>
          <a:prstGeom prst="rect">
            <a:avLst/>
          </a:prstGeom>
        </p:spPr>
        <p:txBody>
          <a:bodyPr wrap="square">
            <a:spAutoFit/>
          </a:bodyPr>
          <a:lstStyle/>
          <a:p>
            <a:r>
              <a:rPr lang="en-GB" sz="2000" dirty="0">
                <a:latin typeface="Arial" panose="020B0604020202020204" pitchFamily="34" charset="0"/>
                <a:cs typeface="Arial" panose="020B0604020202020204" pitchFamily="34" charset="0"/>
              </a:rPr>
              <a:t>Work cells are where robotic systems perform their tasks. The work cell contains the robot(s), control system(s), tool areas and other necessary components. Work cells are optimised to maximise productivity and safety and minimise waste.</a:t>
            </a:r>
            <a:r>
              <a:rPr lang="en-GB" sz="2000" dirty="0"/>
              <a:t> </a:t>
            </a:r>
            <a:br>
              <a:rPr lang="en-GB" sz="2000" dirty="0"/>
            </a:br>
            <a:br>
              <a:rPr lang="en-GB" sz="2000" dirty="0">
                <a:latin typeface="Arial" panose="020B0604020202020204" pitchFamily="34" charset="0"/>
                <a:cs typeface="Arial" panose="020B0604020202020204" pitchFamily="34" charset="0"/>
              </a:rPr>
            </a:br>
            <a:r>
              <a:rPr lang="en-GB" sz="2000" dirty="0">
                <a:latin typeface="Arial" panose="020B0604020202020204" pitchFamily="34" charset="0"/>
                <a:cs typeface="Arial" panose="020B0604020202020204" pitchFamily="34" charset="0"/>
              </a:rPr>
              <a:t>A work cell can be:</a:t>
            </a:r>
          </a:p>
          <a:p>
            <a:pPr marL="0" lvl="0" indent="0" algn="l" rtl="0">
              <a:spcBef>
                <a:spcPts val="0"/>
              </a:spcBef>
              <a:spcAft>
                <a:spcPts val="0"/>
              </a:spcAft>
              <a:buNone/>
            </a:pPr>
            <a:endParaRPr lang="en-GB" sz="2000" dirty="0">
              <a:latin typeface="Arial" panose="020B0604020202020204" pitchFamily="34" charset="0"/>
              <a:cs typeface="Arial" panose="020B0604020202020204" pitchFamily="34" charset="0"/>
            </a:endParaRPr>
          </a:p>
        </p:txBody>
      </p:sp>
      <p:sp>
        <p:nvSpPr>
          <p:cNvPr id="10" name="Google Shape;104;p20">
            <a:extLst>
              <a:ext uri="{FF2B5EF4-FFF2-40B4-BE49-F238E27FC236}">
                <a16:creationId xmlns:a16="http://schemas.microsoft.com/office/drawing/2014/main" id="{2FEEEA55-2391-F861-DD23-D79EF82DDAEA}"/>
              </a:ext>
            </a:extLst>
          </p:cNvPr>
          <p:cNvSpPr/>
          <p:nvPr/>
        </p:nvSpPr>
        <p:spPr>
          <a:xfrm>
            <a:off x="215577" y="2967335"/>
            <a:ext cx="2521067" cy="1293867"/>
          </a:xfrm>
          <a:prstGeom prst="roundRect">
            <a:avLst>
              <a:gd name="adj" fmla="val 16667"/>
            </a:avLst>
          </a:prstGeom>
          <a:noFill/>
          <a:ln w="9525" cap="flat" cmpd="sng">
            <a:noFill/>
            <a:prstDash val="solid"/>
            <a:round/>
            <a:headEnd type="none" w="sm" len="sm"/>
            <a:tailEnd type="none" w="sm" len="sm"/>
          </a:ln>
        </p:spPr>
        <p:txBody>
          <a:bodyPr spcFirstLastPara="1" wrap="square" lIns="162533" tIns="162533" rIns="162533" bIns="162533" anchor="ctr" anchorCtr="0">
            <a:noAutofit/>
          </a:bodyPr>
          <a:lstStyle/>
          <a:p>
            <a:pPr algn="ctr"/>
            <a:endParaRPr sz="2000" b="1" dirty="0">
              <a:latin typeface="Arial" panose="020B0604020202020204" pitchFamily="34" charset="0"/>
              <a:cs typeface="Arial" panose="020B0604020202020204" pitchFamily="34" charset="0"/>
            </a:endParaRPr>
          </a:p>
        </p:txBody>
      </p:sp>
      <p:sp>
        <p:nvSpPr>
          <p:cNvPr id="26" name="Content Placeholder 11">
            <a:extLst>
              <a:ext uri="{FF2B5EF4-FFF2-40B4-BE49-F238E27FC236}">
                <a16:creationId xmlns:a16="http://schemas.microsoft.com/office/drawing/2014/main" id="{7185AB0E-5391-F515-8F8D-993250C9650B}"/>
              </a:ext>
            </a:extLst>
          </p:cNvPr>
          <p:cNvSpPr txBox="1">
            <a:spLocks/>
          </p:cNvSpPr>
          <p:nvPr/>
        </p:nvSpPr>
        <p:spPr>
          <a:xfrm>
            <a:off x="12486073" y="2602673"/>
            <a:ext cx="3237696" cy="3169047"/>
          </a:xfrm>
          <a:prstGeom prst="rect">
            <a:avLst/>
          </a:prstGeom>
          <a:ln w="28575">
            <a:gradFill flip="none" rotWithShape="1">
              <a:gsLst>
                <a:gs pos="21000">
                  <a:srgbClr val="21176B"/>
                </a:gs>
                <a:gs pos="99000">
                  <a:srgbClr val="D91C5C"/>
                </a:gs>
              </a:gsLst>
              <a:lin ang="18900000" scaled="1"/>
              <a:tileRect/>
            </a:gradFill>
          </a:ln>
        </p:spPr>
        <p:txBody>
          <a:bodyPr vert="horz" lIns="360000" tIns="360000" rIns="360000" bIns="360000" rtlCol="0" anchor="t">
            <a:noAutofit/>
          </a:bodyPr>
          <a:lstStyle>
            <a:lvl1pPr marL="0" indent="0" algn="l" defTabSz="1219170" rtl="0" eaLnBrk="1" latinLnBrk="0" hangingPunct="1">
              <a:lnSpc>
                <a:spcPct val="90000"/>
              </a:lnSpc>
              <a:spcBef>
                <a:spcPts val="1800"/>
              </a:spcBef>
              <a:buFont typeface="Arial" panose="020B0604020202020204" pitchFamily="34" charset="0"/>
              <a:buNone/>
              <a:defRPr sz="2000" b="0" i="0" kern="1200">
                <a:solidFill>
                  <a:schemeClr val="tx1"/>
                </a:solidFill>
                <a:latin typeface="Arial" panose="020B0604020202020204" pitchFamily="34" charset="0"/>
                <a:ea typeface="+mn-ea"/>
                <a:cs typeface="Arial" panose="020B0604020202020204" pitchFamily="34" charset="0"/>
              </a:defRPr>
            </a:lvl1pPr>
            <a:lvl2pPr marL="0" indent="0" algn="ctr" defTabSz="1219170" rtl="0" eaLnBrk="1" latinLnBrk="0" hangingPunct="1">
              <a:lnSpc>
                <a:spcPct val="90000"/>
              </a:lnSpc>
              <a:spcBef>
                <a:spcPts val="1800"/>
              </a:spcBef>
              <a:buFont typeface="Arial" panose="020B0604020202020204" pitchFamily="34" charset="0"/>
              <a:buNone/>
              <a:defRPr sz="2400" b="0" i="0" kern="1200">
                <a:solidFill>
                  <a:schemeClr val="tx1"/>
                </a:solidFill>
                <a:latin typeface="Arial" panose="020B0604020202020204" pitchFamily="34" charset="0"/>
                <a:ea typeface="+mn-ea"/>
                <a:cs typeface="Arial" panose="020B0604020202020204" pitchFamily="34" charset="0"/>
              </a:defRPr>
            </a:lvl2pPr>
            <a:lvl3pPr marL="0" indent="0" algn="ctr" defTabSz="1219170" rtl="0" eaLnBrk="1" latinLnBrk="0" hangingPunct="1">
              <a:lnSpc>
                <a:spcPct val="90000"/>
              </a:lnSpc>
              <a:spcBef>
                <a:spcPts val="1800"/>
              </a:spcBef>
              <a:buFont typeface="Arial" panose="020B0604020202020204" pitchFamily="34" charset="0"/>
              <a:buNone/>
              <a:defRPr sz="2000" b="0" i="0" kern="1200">
                <a:solidFill>
                  <a:schemeClr val="tx1"/>
                </a:solidFill>
                <a:latin typeface="Arial" panose="020B0604020202020204" pitchFamily="34" charset="0"/>
                <a:ea typeface="+mn-ea"/>
                <a:cs typeface="Arial" panose="020B0604020202020204" pitchFamily="34" charset="0"/>
              </a:defRPr>
            </a:lvl3pPr>
            <a:lvl4pPr marL="0" indent="0" algn="ctr" defTabSz="1219170" rtl="0" eaLnBrk="1" latinLnBrk="0" hangingPunct="1">
              <a:lnSpc>
                <a:spcPct val="90000"/>
              </a:lnSpc>
              <a:spcBef>
                <a:spcPts val="1800"/>
              </a:spcBef>
              <a:buFont typeface="Arial" panose="020B0604020202020204" pitchFamily="34" charset="0"/>
              <a:buNone/>
              <a:defRPr sz="1600" b="0" i="0" kern="1200">
                <a:solidFill>
                  <a:schemeClr val="tx1"/>
                </a:solidFill>
                <a:latin typeface="Arial" panose="020B0604020202020204" pitchFamily="34" charset="0"/>
                <a:ea typeface="+mn-ea"/>
                <a:cs typeface="Arial" panose="020B0604020202020204" pitchFamily="34" charset="0"/>
              </a:defRPr>
            </a:lvl4pPr>
            <a:lvl5pPr marL="0" indent="0" algn="ctr" defTabSz="1219170" rtl="0" eaLnBrk="1" latinLnBrk="0" hangingPunct="1">
              <a:lnSpc>
                <a:spcPct val="90000"/>
              </a:lnSpc>
              <a:spcBef>
                <a:spcPts val="1800"/>
              </a:spcBef>
              <a:buFont typeface="Arial" panose="020B0604020202020204" pitchFamily="34" charset="0"/>
              <a:buNone/>
              <a:defRPr sz="1600" b="0" i="0" kern="1200">
                <a:solidFill>
                  <a:schemeClr val="tx1"/>
                </a:solidFill>
                <a:latin typeface="Arial" panose="020B0604020202020204" pitchFamily="34" charset="0"/>
                <a:ea typeface="+mn-ea"/>
                <a:cs typeface="Arial" panose="020B0604020202020204" pitchFamily="34" charset="0"/>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pPr marL="374600" lvl="0" indent="-342900" algn="l" rtl="0">
              <a:spcBef>
                <a:spcPts val="0"/>
              </a:spcBef>
              <a:spcAft>
                <a:spcPts val="0"/>
              </a:spcAft>
              <a:buSzPts val="1400"/>
              <a:buFont typeface="Arial" panose="020B0604020202020204" pitchFamily="34" charset="0"/>
              <a:buChar char="•"/>
            </a:pPr>
            <a:r>
              <a:rPr lang="en-GB" sz="1800" dirty="0"/>
              <a:t>Discuss some advantages and </a:t>
            </a:r>
            <a:br>
              <a:rPr lang="en-GB" sz="1800" dirty="0"/>
            </a:br>
            <a:r>
              <a:rPr lang="en-GB" sz="1800" dirty="0"/>
              <a:t>suitable applications for each type of robotic work cell.</a:t>
            </a:r>
            <a:br>
              <a:rPr lang="en-GB" sz="1800" dirty="0"/>
            </a:br>
            <a:endParaRPr lang="en-GB" sz="1800" dirty="0"/>
          </a:p>
          <a:p>
            <a:pPr marL="374600" lvl="0" indent="-342900" algn="l" rtl="0">
              <a:spcBef>
                <a:spcPts val="0"/>
              </a:spcBef>
              <a:spcAft>
                <a:spcPts val="0"/>
              </a:spcAft>
              <a:buSzPts val="1400"/>
              <a:buFont typeface="Arial" panose="020B0604020202020204" pitchFamily="34" charset="0"/>
              <a:buChar char="•"/>
            </a:pPr>
            <a:r>
              <a:rPr lang="en-GB" sz="1800" dirty="0"/>
              <a:t>How might material flow from one cell to another and within </a:t>
            </a:r>
            <a:br>
              <a:rPr lang="en-GB" sz="1800" dirty="0"/>
            </a:br>
            <a:r>
              <a:rPr lang="en-GB" sz="1800" dirty="0"/>
              <a:t>a cell?</a:t>
            </a:r>
          </a:p>
        </p:txBody>
      </p:sp>
      <p:pic>
        <p:nvPicPr>
          <p:cNvPr id="2" name="Picture 1">
            <a:extLst>
              <a:ext uri="{FF2B5EF4-FFF2-40B4-BE49-F238E27FC236}">
                <a16:creationId xmlns:a16="http://schemas.microsoft.com/office/drawing/2014/main" id="{D55DA086-546A-8963-0218-B7F2D9CD1BB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4494810" y="1988924"/>
            <a:ext cx="1003300" cy="977900"/>
          </a:xfrm>
          <a:prstGeom prst="rect">
            <a:avLst/>
          </a:prstGeom>
        </p:spPr>
      </p:pic>
      <p:sp>
        <p:nvSpPr>
          <p:cNvPr id="6" name="Footer Placeholder 3">
            <a:extLst>
              <a:ext uri="{FF2B5EF4-FFF2-40B4-BE49-F238E27FC236}">
                <a16:creationId xmlns:a16="http://schemas.microsoft.com/office/drawing/2014/main" id="{A07AB904-B3EA-377F-7A36-6E17F8B7DF8F}"/>
              </a:ext>
            </a:extLst>
          </p:cNvPr>
          <p:cNvSpPr txBox="1">
            <a:spLocks/>
          </p:cNvSpPr>
          <p:nvPr/>
        </p:nvSpPr>
        <p:spPr>
          <a:xfrm>
            <a:off x="12323214" y="773724"/>
            <a:ext cx="5934422" cy="243552"/>
          </a:xfrm>
          <a:prstGeom prst="rect">
            <a:avLst/>
          </a:prstGeom>
        </p:spPr>
        <p:txBody>
          <a:bodyPr vert="horz" lIns="0" tIns="0" rIns="0" bIns="0" rtlCol="0" anchor="t"/>
          <a:lstStyle>
            <a:defPPr>
              <a:defRPr lang="en-US"/>
            </a:defPPr>
            <a:lvl1pPr marL="0" algn="r" defTabSz="457200" rtl="0" eaLnBrk="1" latinLnBrk="0" hangingPunct="1">
              <a:defRPr sz="1600" b="0" i="0" kern="1200">
                <a:solidFill>
                  <a:schemeClr val="tx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GB" dirty="0">
                <a:solidFill>
                  <a:schemeClr val="dk1"/>
                </a:solidFill>
              </a:rPr>
              <a:t>4. Planning for safety and performance</a:t>
            </a:r>
            <a:endParaRPr lang="en-GB" dirty="0"/>
          </a:p>
        </p:txBody>
      </p:sp>
      <p:sp>
        <p:nvSpPr>
          <p:cNvPr id="7" name="Content Placeholder 11">
            <a:extLst>
              <a:ext uri="{FF2B5EF4-FFF2-40B4-BE49-F238E27FC236}">
                <a16:creationId xmlns:a16="http://schemas.microsoft.com/office/drawing/2014/main" id="{43777CBF-9CBB-31D0-C8A6-BDA53387D77B}"/>
              </a:ext>
            </a:extLst>
          </p:cNvPr>
          <p:cNvSpPr txBox="1">
            <a:spLocks/>
          </p:cNvSpPr>
          <p:nvPr/>
        </p:nvSpPr>
        <p:spPr>
          <a:xfrm>
            <a:off x="521875" y="4415666"/>
            <a:ext cx="3613580" cy="3988225"/>
          </a:xfrm>
          <a:prstGeom prst="rect">
            <a:avLst/>
          </a:prstGeom>
          <a:ln w="28575">
            <a:gradFill flip="none" rotWithShape="1">
              <a:gsLst>
                <a:gs pos="21000">
                  <a:srgbClr val="21176B"/>
                </a:gs>
                <a:gs pos="99000">
                  <a:srgbClr val="D91C5C"/>
                </a:gs>
              </a:gsLst>
              <a:lin ang="18900000" scaled="1"/>
              <a:tileRect/>
            </a:gradFill>
          </a:ln>
        </p:spPr>
        <p:txBody>
          <a:bodyPr vert="horz" lIns="360000" tIns="360000" rIns="360000" bIns="360000" rtlCol="0" anchor="t">
            <a:noAutofit/>
          </a:bodyPr>
          <a:lstStyle>
            <a:lvl1pPr marL="0" indent="0" algn="l" defTabSz="1219170" rtl="0" eaLnBrk="1" latinLnBrk="0" hangingPunct="1">
              <a:lnSpc>
                <a:spcPct val="90000"/>
              </a:lnSpc>
              <a:spcBef>
                <a:spcPts val="1800"/>
              </a:spcBef>
              <a:buFont typeface="Arial" panose="020B0604020202020204" pitchFamily="34" charset="0"/>
              <a:buNone/>
              <a:defRPr sz="2000" b="0" i="0" kern="1200">
                <a:solidFill>
                  <a:schemeClr val="tx1"/>
                </a:solidFill>
                <a:latin typeface="Arial" panose="020B0604020202020204" pitchFamily="34" charset="0"/>
                <a:ea typeface="+mn-ea"/>
                <a:cs typeface="Arial" panose="020B0604020202020204" pitchFamily="34" charset="0"/>
              </a:defRPr>
            </a:lvl1pPr>
            <a:lvl2pPr marL="0" indent="0" algn="ctr" defTabSz="1219170" rtl="0" eaLnBrk="1" latinLnBrk="0" hangingPunct="1">
              <a:lnSpc>
                <a:spcPct val="90000"/>
              </a:lnSpc>
              <a:spcBef>
                <a:spcPts val="1800"/>
              </a:spcBef>
              <a:buFont typeface="Arial" panose="020B0604020202020204" pitchFamily="34" charset="0"/>
              <a:buNone/>
              <a:defRPr sz="2400" b="0" i="0" kern="1200">
                <a:solidFill>
                  <a:schemeClr val="tx1"/>
                </a:solidFill>
                <a:latin typeface="Arial" panose="020B0604020202020204" pitchFamily="34" charset="0"/>
                <a:ea typeface="+mn-ea"/>
                <a:cs typeface="Arial" panose="020B0604020202020204" pitchFamily="34" charset="0"/>
              </a:defRPr>
            </a:lvl2pPr>
            <a:lvl3pPr marL="0" indent="0" algn="ctr" defTabSz="1219170" rtl="0" eaLnBrk="1" latinLnBrk="0" hangingPunct="1">
              <a:lnSpc>
                <a:spcPct val="90000"/>
              </a:lnSpc>
              <a:spcBef>
                <a:spcPts val="1800"/>
              </a:spcBef>
              <a:buFont typeface="Arial" panose="020B0604020202020204" pitchFamily="34" charset="0"/>
              <a:buNone/>
              <a:defRPr sz="2000" b="0" i="0" kern="1200">
                <a:solidFill>
                  <a:schemeClr val="tx1"/>
                </a:solidFill>
                <a:latin typeface="Arial" panose="020B0604020202020204" pitchFamily="34" charset="0"/>
                <a:ea typeface="+mn-ea"/>
                <a:cs typeface="Arial" panose="020B0604020202020204" pitchFamily="34" charset="0"/>
              </a:defRPr>
            </a:lvl3pPr>
            <a:lvl4pPr marL="0" indent="0" algn="ctr" defTabSz="1219170" rtl="0" eaLnBrk="1" latinLnBrk="0" hangingPunct="1">
              <a:lnSpc>
                <a:spcPct val="90000"/>
              </a:lnSpc>
              <a:spcBef>
                <a:spcPts val="1800"/>
              </a:spcBef>
              <a:buFont typeface="Arial" panose="020B0604020202020204" pitchFamily="34" charset="0"/>
              <a:buNone/>
              <a:defRPr sz="1600" b="0" i="0" kern="1200">
                <a:solidFill>
                  <a:schemeClr val="tx1"/>
                </a:solidFill>
                <a:latin typeface="Arial" panose="020B0604020202020204" pitchFamily="34" charset="0"/>
                <a:ea typeface="+mn-ea"/>
                <a:cs typeface="Arial" panose="020B0604020202020204" pitchFamily="34" charset="0"/>
              </a:defRPr>
            </a:lvl4pPr>
            <a:lvl5pPr marL="0" indent="0" algn="ctr" defTabSz="1219170" rtl="0" eaLnBrk="1" latinLnBrk="0" hangingPunct="1">
              <a:lnSpc>
                <a:spcPct val="90000"/>
              </a:lnSpc>
              <a:spcBef>
                <a:spcPts val="1800"/>
              </a:spcBef>
              <a:buFont typeface="Arial" panose="020B0604020202020204" pitchFamily="34" charset="0"/>
              <a:buNone/>
              <a:defRPr sz="1600" b="0" i="0" kern="1200">
                <a:solidFill>
                  <a:schemeClr val="tx1"/>
                </a:solidFill>
                <a:latin typeface="Arial" panose="020B0604020202020204" pitchFamily="34" charset="0"/>
                <a:ea typeface="+mn-ea"/>
                <a:cs typeface="Arial" panose="020B0604020202020204" pitchFamily="34" charset="0"/>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pPr lvl="0" rtl="0">
              <a:spcBef>
                <a:spcPts val="0"/>
              </a:spcBef>
              <a:spcAft>
                <a:spcPts val="0"/>
              </a:spcAft>
              <a:buSzPts val="1400"/>
            </a:pPr>
            <a:r>
              <a:rPr lang="en-GB" b="1" dirty="0"/>
              <a:t>Robot-centred</a:t>
            </a:r>
          </a:p>
          <a:p>
            <a:pPr lvl="0" rtl="0">
              <a:spcBef>
                <a:spcPts val="0"/>
              </a:spcBef>
              <a:spcAft>
                <a:spcPts val="0"/>
              </a:spcAft>
              <a:buSzPts val="1400"/>
            </a:pPr>
            <a:endParaRPr lang="en-GB" b="1" dirty="0"/>
          </a:p>
          <a:p>
            <a:pPr lvl="0" rtl="0">
              <a:spcBef>
                <a:spcPts val="0"/>
              </a:spcBef>
              <a:spcAft>
                <a:spcPts val="0"/>
              </a:spcAft>
              <a:buSzPts val="1400"/>
            </a:pPr>
            <a:endParaRPr lang="en-GB" b="1" dirty="0"/>
          </a:p>
          <a:p>
            <a:pPr lvl="0" rtl="0">
              <a:spcBef>
                <a:spcPts val="0"/>
              </a:spcBef>
              <a:spcAft>
                <a:spcPts val="0"/>
              </a:spcAft>
              <a:buSzPts val="1400"/>
            </a:pPr>
            <a:endParaRPr lang="en-GB" b="1" dirty="0"/>
          </a:p>
          <a:p>
            <a:pPr lvl="0" rtl="0">
              <a:spcBef>
                <a:spcPts val="0"/>
              </a:spcBef>
              <a:spcAft>
                <a:spcPts val="0"/>
              </a:spcAft>
              <a:buSzPts val="1400"/>
            </a:pPr>
            <a:endParaRPr lang="en-GB" b="1" dirty="0"/>
          </a:p>
          <a:p>
            <a:pPr lvl="0" rtl="0">
              <a:spcBef>
                <a:spcPts val="0"/>
              </a:spcBef>
              <a:spcAft>
                <a:spcPts val="0"/>
              </a:spcAft>
              <a:buSzPts val="1400"/>
            </a:pPr>
            <a:endParaRPr lang="en-GB" b="1" dirty="0"/>
          </a:p>
          <a:p>
            <a:pPr lvl="0" rtl="0">
              <a:spcBef>
                <a:spcPts val="0"/>
              </a:spcBef>
              <a:spcAft>
                <a:spcPts val="0"/>
              </a:spcAft>
              <a:buSzPts val="1400"/>
            </a:pPr>
            <a:endParaRPr lang="en-GB" b="1" dirty="0"/>
          </a:p>
          <a:p>
            <a:pPr lvl="0" rtl="0">
              <a:spcBef>
                <a:spcPts val="0"/>
              </a:spcBef>
              <a:spcAft>
                <a:spcPts val="0"/>
              </a:spcAft>
              <a:buSzPts val="1400"/>
            </a:pPr>
            <a:endParaRPr lang="en-GB" b="1" dirty="0"/>
          </a:p>
          <a:p>
            <a:pPr>
              <a:spcBef>
                <a:spcPts val="0"/>
              </a:spcBef>
              <a:buSzPts val="1400"/>
            </a:pPr>
            <a:endParaRPr lang="en-GB" dirty="0"/>
          </a:p>
          <a:p>
            <a:pPr>
              <a:spcBef>
                <a:spcPts val="0"/>
              </a:spcBef>
              <a:buSzPts val="1400"/>
            </a:pPr>
            <a:endParaRPr lang="en-GB" dirty="0"/>
          </a:p>
          <a:p>
            <a:pPr>
              <a:spcBef>
                <a:spcPts val="0"/>
              </a:spcBef>
              <a:buSzPts val="1400"/>
            </a:pPr>
            <a:r>
              <a:rPr lang="en-GB" dirty="0"/>
              <a:t>Designed around </a:t>
            </a:r>
            <a:br>
              <a:rPr lang="en-GB" dirty="0"/>
            </a:br>
            <a:r>
              <a:rPr lang="en-GB" dirty="0"/>
              <a:t>a single robot.</a:t>
            </a:r>
          </a:p>
          <a:p>
            <a:pPr marL="139700" lvl="0" rtl="0">
              <a:spcBef>
                <a:spcPts val="0"/>
              </a:spcBef>
              <a:spcAft>
                <a:spcPts val="0"/>
              </a:spcAft>
              <a:buSzPts val="1400"/>
            </a:pPr>
            <a:endParaRPr lang="en-GB" b="1" dirty="0"/>
          </a:p>
        </p:txBody>
      </p:sp>
      <p:pic>
        <p:nvPicPr>
          <p:cNvPr id="17" name="Picture 16">
            <a:extLst>
              <a:ext uri="{FF2B5EF4-FFF2-40B4-BE49-F238E27FC236}">
                <a16:creationId xmlns:a16="http://schemas.microsoft.com/office/drawing/2014/main" id="{750846F2-8F65-028E-5524-760ACD57662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004986" y="5603053"/>
            <a:ext cx="2661219" cy="1523638"/>
          </a:xfrm>
          <a:prstGeom prst="rect">
            <a:avLst/>
          </a:prstGeom>
        </p:spPr>
      </p:pic>
      <p:pic>
        <p:nvPicPr>
          <p:cNvPr id="20" name="Picture 19">
            <a:extLst>
              <a:ext uri="{FF2B5EF4-FFF2-40B4-BE49-F238E27FC236}">
                <a16:creationId xmlns:a16="http://schemas.microsoft.com/office/drawing/2014/main" id="{1A17526F-A30E-C2BE-3616-874AAA3B5BAB}"/>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116423" y="5543953"/>
            <a:ext cx="2532533" cy="1585407"/>
          </a:xfrm>
          <a:prstGeom prst="rect">
            <a:avLst/>
          </a:prstGeom>
        </p:spPr>
      </p:pic>
      <p:pic>
        <p:nvPicPr>
          <p:cNvPr id="22" name="Picture 21">
            <a:extLst>
              <a:ext uri="{FF2B5EF4-FFF2-40B4-BE49-F238E27FC236}">
                <a16:creationId xmlns:a16="http://schemas.microsoft.com/office/drawing/2014/main" id="{3283DA4D-F1BA-B606-4B25-1349DCE7A1C0}"/>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291675" y="5285469"/>
            <a:ext cx="1817617" cy="1841222"/>
          </a:xfrm>
          <a:prstGeom prst="rect">
            <a:avLst/>
          </a:prstGeom>
        </p:spPr>
      </p:pic>
      <p:sp>
        <p:nvSpPr>
          <p:cNvPr id="24" name="Content Placeholder 11">
            <a:extLst>
              <a:ext uri="{FF2B5EF4-FFF2-40B4-BE49-F238E27FC236}">
                <a16:creationId xmlns:a16="http://schemas.microsoft.com/office/drawing/2014/main" id="{40CCAA7D-0A06-47AB-60E9-EBA66BBC9630}"/>
              </a:ext>
            </a:extLst>
          </p:cNvPr>
          <p:cNvSpPr txBox="1">
            <a:spLocks/>
          </p:cNvSpPr>
          <p:nvPr/>
        </p:nvSpPr>
        <p:spPr>
          <a:xfrm>
            <a:off x="8508553" y="4415666"/>
            <a:ext cx="3613580" cy="3988225"/>
          </a:xfrm>
          <a:prstGeom prst="rect">
            <a:avLst/>
          </a:prstGeom>
          <a:ln w="28575">
            <a:gradFill flip="none" rotWithShape="1">
              <a:gsLst>
                <a:gs pos="21000">
                  <a:srgbClr val="21176B"/>
                </a:gs>
                <a:gs pos="99000">
                  <a:srgbClr val="D91C5C"/>
                </a:gs>
              </a:gsLst>
              <a:lin ang="18900000" scaled="1"/>
              <a:tileRect/>
            </a:gradFill>
          </a:ln>
        </p:spPr>
        <p:txBody>
          <a:bodyPr vert="horz" lIns="360000" tIns="360000" rIns="360000" bIns="360000" rtlCol="0" anchor="t">
            <a:noAutofit/>
          </a:bodyPr>
          <a:lstStyle>
            <a:lvl1pPr marL="0" indent="0" algn="l" defTabSz="1219170" rtl="0" eaLnBrk="1" latinLnBrk="0" hangingPunct="1">
              <a:lnSpc>
                <a:spcPct val="90000"/>
              </a:lnSpc>
              <a:spcBef>
                <a:spcPts val="1800"/>
              </a:spcBef>
              <a:buFont typeface="Arial" panose="020B0604020202020204" pitchFamily="34" charset="0"/>
              <a:buNone/>
              <a:defRPr sz="2000" b="0" i="0" kern="1200">
                <a:solidFill>
                  <a:schemeClr val="tx1"/>
                </a:solidFill>
                <a:latin typeface="Arial" panose="020B0604020202020204" pitchFamily="34" charset="0"/>
                <a:ea typeface="+mn-ea"/>
                <a:cs typeface="Arial" panose="020B0604020202020204" pitchFamily="34" charset="0"/>
              </a:defRPr>
            </a:lvl1pPr>
            <a:lvl2pPr marL="0" indent="0" algn="ctr" defTabSz="1219170" rtl="0" eaLnBrk="1" latinLnBrk="0" hangingPunct="1">
              <a:lnSpc>
                <a:spcPct val="90000"/>
              </a:lnSpc>
              <a:spcBef>
                <a:spcPts val="1800"/>
              </a:spcBef>
              <a:buFont typeface="Arial" panose="020B0604020202020204" pitchFamily="34" charset="0"/>
              <a:buNone/>
              <a:defRPr sz="2400" b="0" i="0" kern="1200">
                <a:solidFill>
                  <a:schemeClr val="tx1"/>
                </a:solidFill>
                <a:latin typeface="Arial" panose="020B0604020202020204" pitchFamily="34" charset="0"/>
                <a:ea typeface="+mn-ea"/>
                <a:cs typeface="Arial" panose="020B0604020202020204" pitchFamily="34" charset="0"/>
              </a:defRPr>
            </a:lvl2pPr>
            <a:lvl3pPr marL="0" indent="0" algn="ctr" defTabSz="1219170" rtl="0" eaLnBrk="1" latinLnBrk="0" hangingPunct="1">
              <a:lnSpc>
                <a:spcPct val="90000"/>
              </a:lnSpc>
              <a:spcBef>
                <a:spcPts val="1800"/>
              </a:spcBef>
              <a:buFont typeface="Arial" panose="020B0604020202020204" pitchFamily="34" charset="0"/>
              <a:buNone/>
              <a:defRPr sz="2000" b="0" i="0" kern="1200">
                <a:solidFill>
                  <a:schemeClr val="tx1"/>
                </a:solidFill>
                <a:latin typeface="Arial" panose="020B0604020202020204" pitchFamily="34" charset="0"/>
                <a:ea typeface="+mn-ea"/>
                <a:cs typeface="Arial" panose="020B0604020202020204" pitchFamily="34" charset="0"/>
              </a:defRPr>
            </a:lvl3pPr>
            <a:lvl4pPr marL="0" indent="0" algn="ctr" defTabSz="1219170" rtl="0" eaLnBrk="1" latinLnBrk="0" hangingPunct="1">
              <a:lnSpc>
                <a:spcPct val="90000"/>
              </a:lnSpc>
              <a:spcBef>
                <a:spcPts val="1800"/>
              </a:spcBef>
              <a:buFont typeface="Arial" panose="020B0604020202020204" pitchFamily="34" charset="0"/>
              <a:buNone/>
              <a:defRPr sz="1600" b="0" i="0" kern="1200">
                <a:solidFill>
                  <a:schemeClr val="tx1"/>
                </a:solidFill>
                <a:latin typeface="Arial" panose="020B0604020202020204" pitchFamily="34" charset="0"/>
                <a:ea typeface="+mn-ea"/>
                <a:cs typeface="Arial" panose="020B0604020202020204" pitchFamily="34" charset="0"/>
              </a:defRPr>
            </a:lvl4pPr>
            <a:lvl5pPr marL="0" indent="0" algn="ctr" defTabSz="1219170" rtl="0" eaLnBrk="1" latinLnBrk="0" hangingPunct="1">
              <a:lnSpc>
                <a:spcPct val="90000"/>
              </a:lnSpc>
              <a:spcBef>
                <a:spcPts val="1800"/>
              </a:spcBef>
              <a:buFont typeface="Arial" panose="020B0604020202020204" pitchFamily="34" charset="0"/>
              <a:buNone/>
              <a:defRPr sz="1600" b="0" i="0" kern="1200">
                <a:solidFill>
                  <a:schemeClr val="tx1"/>
                </a:solidFill>
                <a:latin typeface="Arial" panose="020B0604020202020204" pitchFamily="34" charset="0"/>
                <a:ea typeface="+mn-ea"/>
                <a:cs typeface="Arial" panose="020B0604020202020204" pitchFamily="34" charset="0"/>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pPr lvl="0" rtl="0">
              <a:spcBef>
                <a:spcPts val="0"/>
              </a:spcBef>
              <a:spcAft>
                <a:spcPts val="0"/>
              </a:spcAft>
              <a:buSzPts val="1400"/>
            </a:pPr>
            <a:r>
              <a:rPr lang="en-GB" b="1" dirty="0"/>
              <a:t>Mobile</a:t>
            </a:r>
          </a:p>
          <a:p>
            <a:pPr lvl="0" rtl="0">
              <a:spcBef>
                <a:spcPts val="0"/>
              </a:spcBef>
              <a:spcAft>
                <a:spcPts val="0"/>
              </a:spcAft>
              <a:buSzPts val="1400"/>
            </a:pPr>
            <a:endParaRPr lang="en-GB" b="1" dirty="0"/>
          </a:p>
          <a:p>
            <a:pPr lvl="0" rtl="0">
              <a:spcBef>
                <a:spcPts val="0"/>
              </a:spcBef>
              <a:spcAft>
                <a:spcPts val="0"/>
              </a:spcAft>
              <a:buSzPts val="1400"/>
            </a:pPr>
            <a:endParaRPr lang="en-GB" b="1" dirty="0"/>
          </a:p>
          <a:p>
            <a:pPr lvl="0" rtl="0">
              <a:spcBef>
                <a:spcPts val="0"/>
              </a:spcBef>
              <a:spcAft>
                <a:spcPts val="0"/>
              </a:spcAft>
              <a:buSzPts val="1400"/>
            </a:pPr>
            <a:endParaRPr lang="en-GB" b="1" dirty="0"/>
          </a:p>
          <a:p>
            <a:pPr lvl="0" rtl="0">
              <a:spcBef>
                <a:spcPts val="0"/>
              </a:spcBef>
              <a:spcAft>
                <a:spcPts val="0"/>
              </a:spcAft>
              <a:buSzPts val="1400"/>
            </a:pPr>
            <a:endParaRPr lang="en-GB" b="1" dirty="0"/>
          </a:p>
          <a:p>
            <a:pPr lvl="0" rtl="0">
              <a:spcBef>
                <a:spcPts val="0"/>
              </a:spcBef>
              <a:spcAft>
                <a:spcPts val="0"/>
              </a:spcAft>
              <a:buSzPts val="1400"/>
            </a:pPr>
            <a:endParaRPr lang="en-GB" b="1" dirty="0"/>
          </a:p>
          <a:p>
            <a:pPr lvl="0" rtl="0">
              <a:spcBef>
                <a:spcPts val="0"/>
              </a:spcBef>
              <a:spcAft>
                <a:spcPts val="0"/>
              </a:spcAft>
              <a:buSzPts val="1400"/>
            </a:pPr>
            <a:endParaRPr lang="en-GB" b="1" dirty="0"/>
          </a:p>
          <a:p>
            <a:pPr lvl="0" rtl="0">
              <a:spcBef>
                <a:spcPts val="0"/>
              </a:spcBef>
              <a:spcAft>
                <a:spcPts val="0"/>
              </a:spcAft>
              <a:buSzPts val="1400"/>
            </a:pPr>
            <a:endParaRPr lang="en-GB" b="1" dirty="0"/>
          </a:p>
          <a:p>
            <a:pPr>
              <a:spcBef>
                <a:spcPts val="0"/>
              </a:spcBef>
              <a:buSzPts val="1400"/>
            </a:pPr>
            <a:endParaRPr lang="en-GB" dirty="0"/>
          </a:p>
          <a:p>
            <a:pPr>
              <a:spcBef>
                <a:spcPts val="0"/>
              </a:spcBef>
              <a:buSzPts val="1400"/>
            </a:pPr>
            <a:endParaRPr lang="en-GB" dirty="0"/>
          </a:p>
          <a:p>
            <a:pPr marL="0" lvl="0" indent="0" algn="l" rtl="0">
              <a:spcBef>
                <a:spcPts val="0"/>
              </a:spcBef>
              <a:spcAft>
                <a:spcPts val="0"/>
              </a:spcAft>
              <a:buNone/>
            </a:pPr>
            <a:r>
              <a:rPr lang="en-GB" dirty="0"/>
              <a:t>One robot moves along </a:t>
            </a:r>
            <a:br>
              <a:rPr lang="en-GB" dirty="0"/>
            </a:br>
            <a:r>
              <a:rPr lang="en-GB" dirty="0"/>
              <a:t>a rail.</a:t>
            </a:r>
          </a:p>
          <a:p>
            <a:pPr marL="139700" lvl="0" rtl="0">
              <a:spcBef>
                <a:spcPts val="0"/>
              </a:spcBef>
              <a:spcAft>
                <a:spcPts val="0"/>
              </a:spcAft>
              <a:buSzPts val="1400"/>
            </a:pPr>
            <a:endParaRPr lang="en-GB" b="1" dirty="0"/>
          </a:p>
        </p:txBody>
      </p:sp>
    </p:spTree>
    <p:extLst>
      <p:ext uri="{BB962C8B-B14F-4D97-AF65-F5344CB8AC3E}">
        <p14:creationId xmlns:p14="http://schemas.microsoft.com/office/powerpoint/2010/main" val="17682929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1">
            <a:extLst>
              <a:ext uri="{FF2B5EF4-FFF2-40B4-BE49-F238E27FC236}">
                <a16:creationId xmlns:a16="http://schemas.microsoft.com/office/drawing/2014/main" id="{E7C3BFAE-489D-1568-23B0-6443536A51C1}"/>
              </a:ext>
            </a:extLst>
          </p:cNvPr>
          <p:cNvSpPr>
            <a:spLocks noGrp="1"/>
          </p:cNvSpPr>
          <p:nvPr>
            <p:ph type="title"/>
          </p:nvPr>
        </p:nvSpPr>
        <p:spPr/>
        <p:txBody>
          <a:bodyPr>
            <a:normAutofit/>
          </a:bodyPr>
          <a:lstStyle/>
          <a:p>
            <a:r>
              <a:rPr lang="en" dirty="0"/>
              <a:t>Material flows</a:t>
            </a:r>
            <a:endParaRPr lang="en-US" dirty="0"/>
          </a:p>
        </p:txBody>
      </p:sp>
      <p:sp>
        <p:nvSpPr>
          <p:cNvPr id="2" name="Slide Number Placeholder 5">
            <a:extLst>
              <a:ext uri="{FF2B5EF4-FFF2-40B4-BE49-F238E27FC236}">
                <a16:creationId xmlns:a16="http://schemas.microsoft.com/office/drawing/2014/main" id="{A05D6780-D277-AF9C-9FD6-69B03B260DA1}"/>
              </a:ext>
            </a:extLst>
          </p:cNvPr>
          <p:cNvSpPr txBox="1">
            <a:spLocks/>
          </p:cNvSpPr>
          <p:nvPr/>
        </p:nvSpPr>
        <p:spPr>
          <a:xfrm>
            <a:off x="15290425" y="8488755"/>
            <a:ext cx="539750" cy="486833"/>
          </a:xfrm>
          <a:prstGeom prst="rect">
            <a:avLst/>
          </a:prstGeom>
        </p:spPr>
        <p:txBody>
          <a:bodyPr vert="horz" lIns="0" tIns="0" rIns="0" bIns="0" rtlCol="0" anchor="t"/>
          <a:lstStyle>
            <a:defPPr>
              <a:defRPr lang="en-US"/>
            </a:defPPr>
            <a:lvl1pPr marL="0" algn="l" defTabSz="457200" rtl="0" eaLnBrk="1" latinLnBrk="0" hangingPunct="1">
              <a:defRPr sz="1600" b="0" i="0" kern="1200">
                <a:solidFill>
                  <a:schemeClr val="tx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03DFB89B-1973-AD4A-A045-E94CB24D8D75}" type="slidenum">
              <a:rPr lang="en-US" b="0" smtClean="0">
                <a:solidFill>
                  <a:schemeClr val="bg1"/>
                </a:solidFill>
              </a:rPr>
              <a:pPr algn="r"/>
              <a:t>8</a:t>
            </a:fld>
            <a:endParaRPr lang="en-US" b="0" dirty="0">
              <a:solidFill>
                <a:schemeClr val="bg1"/>
              </a:solidFill>
            </a:endParaRPr>
          </a:p>
        </p:txBody>
      </p:sp>
      <p:sp>
        <p:nvSpPr>
          <p:cNvPr id="19" name="Text Placeholder 18">
            <a:extLst>
              <a:ext uri="{FF2B5EF4-FFF2-40B4-BE49-F238E27FC236}">
                <a16:creationId xmlns:a16="http://schemas.microsoft.com/office/drawing/2014/main" id="{EFE61ECD-8498-84F1-1D36-8FFF94209D33}"/>
              </a:ext>
            </a:extLst>
          </p:cNvPr>
          <p:cNvSpPr txBox="1">
            <a:spLocks/>
          </p:cNvSpPr>
          <p:nvPr/>
        </p:nvSpPr>
        <p:spPr>
          <a:xfrm>
            <a:off x="411064" y="2291753"/>
            <a:ext cx="12488507" cy="728133"/>
          </a:xfrm>
          <a:prstGeom prst="rect">
            <a:avLst/>
          </a:prstGeom>
        </p:spPr>
        <p:txBody>
          <a:bodyPr vert="horz" lIns="90000" tIns="45720" rIns="91440" bIns="45720" rtlCol="0" anchor="t">
            <a:noAutofit/>
          </a:bodyPr>
          <a:lstStyle>
            <a:lvl1pPr marL="0" indent="0" algn="l" defTabSz="1219170" rtl="0" eaLnBrk="1" latinLnBrk="0" hangingPunct="1">
              <a:lnSpc>
                <a:spcPct val="90000"/>
              </a:lnSpc>
              <a:spcBef>
                <a:spcPts val="1800"/>
              </a:spcBef>
              <a:buFont typeface="Arial" panose="020B0604020202020204" pitchFamily="34" charset="0"/>
              <a:buNone/>
              <a:defRPr sz="3200" b="0" i="0" kern="1200">
                <a:solidFill>
                  <a:schemeClr val="tx1"/>
                </a:solidFill>
                <a:latin typeface="Arial" panose="020B0604020202020204" pitchFamily="34" charset="0"/>
                <a:ea typeface="+mn-ea"/>
                <a:cs typeface="Arial" panose="020B0604020202020204" pitchFamily="34" charset="0"/>
              </a:defRPr>
            </a:lvl1pPr>
            <a:lvl2pPr marL="0" indent="0" algn="l" defTabSz="1219170" rtl="0" eaLnBrk="1" latinLnBrk="0" hangingPunct="1">
              <a:lnSpc>
                <a:spcPct val="90000"/>
              </a:lnSpc>
              <a:spcBef>
                <a:spcPts val="1800"/>
              </a:spcBef>
              <a:buFont typeface="Arial" panose="020B0604020202020204" pitchFamily="34" charset="0"/>
              <a:buNone/>
              <a:defRPr sz="2400" b="0" i="0" kern="1200">
                <a:solidFill>
                  <a:schemeClr val="tx1"/>
                </a:solidFill>
                <a:latin typeface="Arial" panose="020B0604020202020204" pitchFamily="34" charset="0"/>
                <a:ea typeface="+mn-ea"/>
                <a:cs typeface="Arial" panose="020B0604020202020204" pitchFamily="34" charset="0"/>
              </a:defRPr>
            </a:lvl2pPr>
            <a:lvl3pPr marL="0" indent="0" algn="l" defTabSz="1219170" rtl="0" eaLnBrk="1" latinLnBrk="0" hangingPunct="1">
              <a:lnSpc>
                <a:spcPct val="90000"/>
              </a:lnSpc>
              <a:spcBef>
                <a:spcPts val="1800"/>
              </a:spcBef>
              <a:buFont typeface="Arial" panose="020B0604020202020204" pitchFamily="34" charset="0"/>
              <a:buNone/>
              <a:defRPr sz="2000" b="0" i="0" kern="1200">
                <a:solidFill>
                  <a:schemeClr val="tx1"/>
                </a:solidFill>
                <a:latin typeface="Arial" panose="020B0604020202020204" pitchFamily="34" charset="0"/>
                <a:ea typeface="+mn-ea"/>
                <a:cs typeface="Arial" panose="020B0604020202020204" pitchFamily="34" charset="0"/>
              </a:defRPr>
            </a:lvl3pPr>
            <a:lvl4pPr marL="0" indent="0" algn="l" defTabSz="1219170" rtl="0" eaLnBrk="1" latinLnBrk="0" hangingPunct="1">
              <a:lnSpc>
                <a:spcPct val="90000"/>
              </a:lnSpc>
              <a:spcBef>
                <a:spcPts val="1800"/>
              </a:spcBef>
              <a:buFont typeface="Arial" panose="020B0604020202020204" pitchFamily="34" charset="0"/>
              <a:buNone/>
              <a:defRPr sz="1600" b="0" i="0" kern="1200">
                <a:solidFill>
                  <a:schemeClr val="tx1"/>
                </a:solidFill>
                <a:latin typeface="Arial" panose="020B0604020202020204" pitchFamily="34" charset="0"/>
                <a:ea typeface="+mn-ea"/>
                <a:cs typeface="Arial" panose="020B0604020202020204" pitchFamily="34" charset="0"/>
              </a:defRPr>
            </a:lvl4pPr>
            <a:lvl5pPr marL="0" indent="0" algn="l" defTabSz="1219170" rtl="0" eaLnBrk="1" latinLnBrk="0" hangingPunct="1">
              <a:lnSpc>
                <a:spcPct val="90000"/>
              </a:lnSpc>
              <a:spcBef>
                <a:spcPts val="1800"/>
              </a:spcBef>
              <a:buFont typeface="Arial" panose="020B0604020202020204" pitchFamily="34" charset="0"/>
              <a:buNone/>
              <a:defRPr sz="1600" b="0" i="0" kern="1200">
                <a:solidFill>
                  <a:schemeClr val="tx1"/>
                </a:solidFill>
                <a:latin typeface="Arial" panose="020B0604020202020204" pitchFamily="34" charset="0"/>
                <a:ea typeface="+mn-ea"/>
                <a:cs typeface="Arial" panose="020B0604020202020204" pitchFamily="34" charset="0"/>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pPr marL="0" lvl="0" indent="0" algn="l" rtl="0">
              <a:spcBef>
                <a:spcPts val="0"/>
              </a:spcBef>
              <a:spcAft>
                <a:spcPts val="0"/>
              </a:spcAft>
              <a:buNone/>
            </a:pPr>
            <a:r>
              <a:rPr lang="en-GB" sz="2000" dirty="0"/>
              <a:t>Material flow is an important aspect of work cell design and contributes to the overall efficiency of a design.</a:t>
            </a:r>
          </a:p>
          <a:p>
            <a:pPr>
              <a:lnSpc>
                <a:spcPct val="100000"/>
              </a:lnSpc>
            </a:pPr>
            <a:endParaRPr lang="en-US" sz="2000" dirty="0"/>
          </a:p>
        </p:txBody>
      </p:sp>
      <p:sp>
        <p:nvSpPr>
          <p:cNvPr id="37" name="Content Placeholder 11">
            <a:extLst>
              <a:ext uri="{FF2B5EF4-FFF2-40B4-BE49-F238E27FC236}">
                <a16:creationId xmlns:a16="http://schemas.microsoft.com/office/drawing/2014/main" id="{442CCAED-A9E5-2F51-5468-EE70B7721F2F}"/>
              </a:ext>
            </a:extLst>
          </p:cNvPr>
          <p:cNvSpPr txBox="1">
            <a:spLocks/>
          </p:cNvSpPr>
          <p:nvPr/>
        </p:nvSpPr>
        <p:spPr>
          <a:xfrm>
            <a:off x="484871" y="7383707"/>
            <a:ext cx="12210901" cy="1357089"/>
          </a:xfrm>
          <a:prstGeom prst="rect">
            <a:avLst/>
          </a:prstGeom>
          <a:ln w="28575">
            <a:gradFill flip="none" rotWithShape="1">
              <a:gsLst>
                <a:gs pos="21000">
                  <a:srgbClr val="21176B"/>
                </a:gs>
                <a:gs pos="99000">
                  <a:srgbClr val="D91C5C"/>
                </a:gs>
              </a:gsLst>
              <a:lin ang="18900000" scaled="1"/>
              <a:tileRect/>
            </a:gradFill>
          </a:ln>
        </p:spPr>
        <p:txBody>
          <a:bodyPr vert="horz" lIns="251999" tIns="251999" rIns="251999" bIns="251999" rtlCol="0" anchor="t">
            <a:noAutofit/>
          </a:bodyPr>
          <a:lstStyle>
            <a:lvl1pPr marL="0" indent="0" algn="l" defTabSz="1219170" rtl="0" eaLnBrk="1" latinLnBrk="0" hangingPunct="1">
              <a:lnSpc>
                <a:spcPct val="90000"/>
              </a:lnSpc>
              <a:spcBef>
                <a:spcPts val="1800"/>
              </a:spcBef>
              <a:buFont typeface="Arial" panose="020B0604020202020204" pitchFamily="34" charset="0"/>
              <a:buNone/>
              <a:defRPr sz="2000" b="0" i="0" kern="1200">
                <a:solidFill>
                  <a:schemeClr val="tx1"/>
                </a:solidFill>
                <a:latin typeface="Arial" panose="020B0604020202020204" pitchFamily="34" charset="0"/>
                <a:ea typeface="+mn-ea"/>
                <a:cs typeface="Arial" panose="020B0604020202020204" pitchFamily="34" charset="0"/>
              </a:defRPr>
            </a:lvl1pPr>
            <a:lvl2pPr marL="0" indent="0" algn="ctr" defTabSz="1219170" rtl="0" eaLnBrk="1" latinLnBrk="0" hangingPunct="1">
              <a:lnSpc>
                <a:spcPct val="90000"/>
              </a:lnSpc>
              <a:spcBef>
                <a:spcPts val="1800"/>
              </a:spcBef>
              <a:buFont typeface="Arial" panose="020B0604020202020204" pitchFamily="34" charset="0"/>
              <a:buNone/>
              <a:defRPr sz="2400" b="0" i="0" kern="1200">
                <a:solidFill>
                  <a:schemeClr val="tx1"/>
                </a:solidFill>
                <a:latin typeface="Arial" panose="020B0604020202020204" pitchFamily="34" charset="0"/>
                <a:ea typeface="+mn-ea"/>
                <a:cs typeface="Arial" panose="020B0604020202020204" pitchFamily="34" charset="0"/>
              </a:defRPr>
            </a:lvl2pPr>
            <a:lvl3pPr marL="0" indent="0" algn="ctr" defTabSz="1219170" rtl="0" eaLnBrk="1" latinLnBrk="0" hangingPunct="1">
              <a:lnSpc>
                <a:spcPct val="90000"/>
              </a:lnSpc>
              <a:spcBef>
                <a:spcPts val="1800"/>
              </a:spcBef>
              <a:buFont typeface="Arial" panose="020B0604020202020204" pitchFamily="34" charset="0"/>
              <a:buNone/>
              <a:defRPr sz="2000" b="0" i="0" kern="1200">
                <a:solidFill>
                  <a:schemeClr val="tx1"/>
                </a:solidFill>
                <a:latin typeface="Arial" panose="020B0604020202020204" pitchFamily="34" charset="0"/>
                <a:ea typeface="+mn-ea"/>
                <a:cs typeface="Arial" panose="020B0604020202020204" pitchFamily="34" charset="0"/>
              </a:defRPr>
            </a:lvl3pPr>
            <a:lvl4pPr marL="0" indent="0" algn="ctr" defTabSz="1219170" rtl="0" eaLnBrk="1" latinLnBrk="0" hangingPunct="1">
              <a:lnSpc>
                <a:spcPct val="90000"/>
              </a:lnSpc>
              <a:spcBef>
                <a:spcPts val="1800"/>
              </a:spcBef>
              <a:buFont typeface="Arial" panose="020B0604020202020204" pitchFamily="34" charset="0"/>
              <a:buNone/>
              <a:defRPr sz="1600" b="0" i="0" kern="1200">
                <a:solidFill>
                  <a:schemeClr val="tx1"/>
                </a:solidFill>
                <a:latin typeface="Arial" panose="020B0604020202020204" pitchFamily="34" charset="0"/>
                <a:ea typeface="+mn-ea"/>
                <a:cs typeface="Arial" panose="020B0604020202020204" pitchFamily="34" charset="0"/>
              </a:defRPr>
            </a:lvl4pPr>
            <a:lvl5pPr marL="0" indent="0" algn="ctr" defTabSz="1219170" rtl="0" eaLnBrk="1" latinLnBrk="0" hangingPunct="1">
              <a:lnSpc>
                <a:spcPct val="90000"/>
              </a:lnSpc>
              <a:spcBef>
                <a:spcPts val="1800"/>
              </a:spcBef>
              <a:buFont typeface="Arial" panose="020B0604020202020204" pitchFamily="34" charset="0"/>
              <a:buNone/>
              <a:defRPr sz="1600" b="0" i="0" kern="1200">
                <a:solidFill>
                  <a:schemeClr val="tx1"/>
                </a:solidFill>
                <a:latin typeface="Arial" panose="020B0604020202020204" pitchFamily="34" charset="0"/>
                <a:ea typeface="+mn-ea"/>
                <a:cs typeface="Arial" panose="020B0604020202020204" pitchFamily="34" charset="0"/>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pPr marL="457200" lvl="0" indent="-317500" algn="l" rtl="0">
              <a:spcBef>
                <a:spcPts val="0"/>
              </a:spcBef>
              <a:spcAft>
                <a:spcPts val="0"/>
              </a:spcAft>
              <a:buSzPct val="70000"/>
              <a:buFont typeface="Arial" panose="020B0604020202020204" pitchFamily="34" charset="0"/>
              <a:buChar char="•"/>
            </a:pPr>
            <a:r>
              <a:rPr lang="en-GB" dirty="0"/>
              <a:t>What is the desired outcome when planning material flow within a work cell?</a:t>
            </a:r>
            <a:br>
              <a:rPr lang="en-GB" dirty="0"/>
            </a:br>
            <a:endParaRPr lang="en-GB" dirty="0"/>
          </a:p>
          <a:p>
            <a:pPr marL="457200" lvl="0" indent="-317500" algn="l" rtl="0">
              <a:spcBef>
                <a:spcPts val="0"/>
              </a:spcBef>
              <a:spcAft>
                <a:spcPts val="0"/>
              </a:spcAft>
              <a:buSzPct val="70000"/>
              <a:buFont typeface="Arial" panose="020B0604020202020204" pitchFamily="34" charset="0"/>
              <a:buChar char="•"/>
            </a:pPr>
            <a:r>
              <a:rPr lang="en-GB" dirty="0"/>
              <a:t>What factors might influence whether material flow is intermittent, continuous or non-synchronised?</a:t>
            </a:r>
          </a:p>
        </p:txBody>
      </p:sp>
      <p:pic>
        <p:nvPicPr>
          <p:cNvPr id="3" name="Picture 2">
            <a:extLst>
              <a:ext uri="{FF2B5EF4-FFF2-40B4-BE49-F238E27FC236}">
                <a16:creationId xmlns:a16="http://schemas.microsoft.com/office/drawing/2014/main" id="{C96629A2-6DE2-F21F-E3D3-CB5F2261272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604553" y="6749452"/>
            <a:ext cx="1003300" cy="977900"/>
          </a:xfrm>
          <a:prstGeom prst="rect">
            <a:avLst/>
          </a:prstGeom>
        </p:spPr>
      </p:pic>
      <p:sp>
        <p:nvSpPr>
          <p:cNvPr id="4" name="Footer Placeholder 3">
            <a:extLst>
              <a:ext uri="{FF2B5EF4-FFF2-40B4-BE49-F238E27FC236}">
                <a16:creationId xmlns:a16="http://schemas.microsoft.com/office/drawing/2014/main" id="{3A358858-9C76-4BA9-7C64-9F16C8EDE075}"/>
              </a:ext>
            </a:extLst>
          </p:cNvPr>
          <p:cNvSpPr txBox="1">
            <a:spLocks/>
          </p:cNvSpPr>
          <p:nvPr/>
        </p:nvSpPr>
        <p:spPr>
          <a:xfrm>
            <a:off x="12323214" y="773724"/>
            <a:ext cx="5934422" cy="243552"/>
          </a:xfrm>
          <a:prstGeom prst="rect">
            <a:avLst/>
          </a:prstGeom>
        </p:spPr>
        <p:txBody>
          <a:bodyPr vert="horz" lIns="0" tIns="0" rIns="0" bIns="0" rtlCol="0" anchor="t"/>
          <a:lstStyle>
            <a:defPPr>
              <a:defRPr lang="en-US"/>
            </a:defPPr>
            <a:lvl1pPr marL="0" algn="r" defTabSz="457200" rtl="0" eaLnBrk="1" latinLnBrk="0" hangingPunct="1">
              <a:defRPr sz="1600" b="0" i="0" kern="1200">
                <a:solidFill>
                  <a:schemeClr val="tx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GB" dirty="0">
                <a:solidFill>
                  <a:schemeClr val="dk1"/>
                </a:solidFill>
              </a:rPr>
              <a:t>4. Planning for safety and performance</a:t>
            </a:r>
            <a:endParaRPr lang="en-GB" dirty="0"/>
          </a:p>
        </p:txBody>
      </p:sp>
      <p:sp>
        <p:nvSpPr>
          <p:cNvPr id="6" name="Text Placeholder 18">
            <a:extLst>
              <a:ext uri="{FF2B5EF4-FFF2-40B4-BE49-F238E27FC236}">
                <a16:creationId xmlns:a16="http://schemas.microsoft.com/office/drawing/2014/main" id="{29D011D6-1699-0AE1-89F9-45B7E4AE4925}"/>
              </a:ext>
            </a:extLst>
          </p:cNvPr>
          <p:cNvSpPr txBox="1">
            <a:spLocks/>
          </p:cNvSpPr>
          <p:nvPr/>
        </p:nvSpPr>
        <p:spPr>
          <a:xfrm>
            <a:off x="411063" y="2973104"/>
            <a:ext cx="12488507" cy="3632037"/>
          </a:xfrm>
          <a:prstGeom prst="rect">
            <a:avLst/>
          </a:prstGeom>
        </p:spPr>
        <p:txBody>
          <a:bodyPr vert="horz" lIns="90000" tIns="45720" rIns="91440" bIns="45720" rtlCol="0" anchor="t">
            <a:noAutofit/>
          </a:bodyPr>
          <a:lstStyle>
            <a:lvl1pPr marL="0" indent="0" algn="l" defTabSz="1219170" rtl="0" eaLnBrk="1" latinLnBrk="0" hangingPunct="1">
              <a:lnSpc>
                <a:spcPct val="90000"/>
              </a:lnSpc>
              <a:spcBef>
                <a:spcPts val="1800"/>
              </a:spcBef>
              <a:buFont typeface="Arial" panose="020B0604020202020204" pitchFamily="34" charset="0"/>
              <a:buNone/>
              <a:defRPr sz="3200" b="0" i="0" kern="1200">
                <a:solidFill>
                  <a:schemeClr val="tx1"/>
                </a:solidFill>
                <a:latin typeface="Arial" panose="020B0604020202020204" pitchFamily="34" charset="0"/>
                <a:ea typeface="+mn-ea"/>
                <a:cs typeface="Arial" panose="020B0604020202020204" pitchFamily="34" charset="0"/>
              </a:defRPr>
            </a:lvl1pPr>
            <a:lvl2pPr marL="0" indent="0" algn="l" defTabSz="1219170" rtl="0" eaLnBrk="1" latinLnBrk="0" hangingPunct="1">
              <a:lnSpc>
                <a:spcPct val="90000"/>
              </a:lnSpc>
              <a:spcBef>
                <a:spcPts val="1800"/>
              </a:spcBef>
              <a:buFont typeface="Arial" panose="020B0604020202020204" pitchFamily="34" charset="0"/>
              <a:buNone/>
              <a:defRPr sz="2400" b="0" i="0" kern="1200">
                <a:solidFill>
                  <a:schemeClr val="tx1"/>
                </a:solidFill>
                <a:latin typeface="Arial" panose="020B0604020202020204" pitchFamily="34" charset="0"/>
                <a:ea typeface="+mn-ea"/>
                <a:cs typeface="Arial" panose="020B0604020202020204" pitchFamily="34" charset="0"/>
              </a:defRPr>
            </a:lvl2pPr>
            <a:lvl3pPr marL="0" indent="0" algn="l" defTabSz="1219170" rtl="0" eaLnBrk="1" latinLnBrk="0" hangingPunct="1">
              <a:lnSpc>
                <a:spcPct val="90000"/>
              </a:lnSpc>
              <a:spcBef>
                <a:spcPts val="1800"/>
              </a:spcBef>
              <a:buFont typeface="Arial" panose="020B0604020202020204" pitchFamily="34" charset="0"/>
              <a:buNone/>
              <a:defRPr sz="2000" b="0" i="0" kern="1200">
                <a:solidFill>
                  <a:schemeClr val="tx1"/>
                </a:solidFill>
                <a:latin typeface="Arial" panose="020B0604020202020204" pitchFamily="34" charset="0"/>
                <a:ea typeface="+mn-ea"/>
                <a:cs typeface="Arial" panose="020B0604020202020204" pitchFamily="34" charset="0"/>
              </a:defRPr>
            </a:lvl3pPr>
            <a:lvl4pPr marL="0" indent="0" algn="l" defTabSz="1219170" rtl="0" eaLnBrk="1" latinLnBrk="0" hangingPunct="1">
              <a:lnSpc>
                <a:spcPct val="90000"/>
              </a:lnSpc>
              <a:spcBef>
                <a:spcPts val="1800"/>
              </a:spcBef>
              <a:buFont typeface="Arial" panose="020B0604020202020204" pitchFamily="34" charset="0"/>
              <a:buNone/>
              <a:defRPr sz="1600" b="0" i="0" kern="1200">
                <a:solidFill>
                  <a:schemeClr val="tx1"/>
                </a:solidFill>
                <a:latin typeface="Arial" panose="020B0604020202020204" pitchFamily="34" charset="0"/>
                <a:ea typeface="+mn-ea"/>
                <a:cs typeface="Arial" panose="020B0604020202020204" pitchFamily="34" charset="0"/>
              </a:defRPr>
            </a:lvl4pPr>
            <a:lvl5pPr marL="0" indent="0" algn="l" defTabSz="1219170" rtl="0" eaLnBrk="1" latinLnBrk="0" hangingPunct="1">
              <a:lnSpc>
                <a:spcPct val="90000"/>
              </a:lnSpc>
              <a:spcBef>
                <a:spcPts val="1800"/>
              </a:spcBef>
              <a:buFont typeface="Arial" panose="020B0604020202020204" pitchFamily="34" charset="0"/>
              <a:buNone/>
              <a:defRPr sz="1600" b="0" i="0" kern="1200">
                <a:solidFill>
                  <a:schemeClr val="tx1"/>
                </a:solidFill>
                <a:latin typeface="Arial" panose="020B0604020202020204" pitchFamily="34" charset="0"/>
                <a:ea typeface="+mn-ea"/>
                <a:cs typeface="Arial" panose="020B0604020202020204" pitchFamily="34" charset="0"/>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pPr marL="0" lvl="0" indent="0" algn="l" rtl="0">
              <a:spcBef>
                <a:spcPts val="0"/>
              </a:spcBef>
              <a:spcAft>
                <a:spcPts val="0"/>
              </a:spcAft>
              <a:buNone/>
            </a:pPr>
            <a:r>
              <a:rPr lang="en-GB" sz="2000" b="1" dirty="0"/>
              <a:t>Synchronised</a:t>
            </a:r>
          </a:p>
          <a:p>
            <a:pPr marL="0" lvl="0" indent="0" algn="l" rtl="0">
              <a:spcBef>
                <a:spcPts val="0"/>
              </a:spcBef>
              <a:spcAft>
                <a:spcPts val="0"/>
              </a:spcAft>
              <a:buNone/>
            </a:pPr>
            <a:r>
              <a:rPr lang="en-GB" sz="2000" dirty="0"/>
              <a:t>Material stops at each robot, at the same time.</a:t>
            </a:r>
            <a:br>
              <a:rPr lang="en-GB" sz="2000" dirty="0"/>
            </a:br>
            <a:br>
              <a:rPr lang="en-GB" sz="2000" dirty="0"/>
            </a:br>
            <a:endParaRPr lang="en-GB" sz="2000" dirty="0"/>
          </a:p>
          <a:p>
            <a:pPr marL="0" lvl="0" indent="0" algn="l" rtl="0">
              <a:spcBef>
                <a:spcPts val="0"/>
              </a:spcBef>
              <a:spcAft>
                <a:spcPts val="0"/>
              </a:spcAft>
              <a:buNone/>
            </a:pPr>
            <a:endParaRPr lang="en-GB" sz="2000" b="1" dirty="0"/>
          </a:p>
          <a:p>
            <a:pPr marL="0" lvl="0" indent="0" algn="l" rtl="0">
              <a:spcBef>
                <a:spcPts val="1200"/>
              </a:spcBef>
              <a:spcAft>
                <a:spcPts val="0"/>
              </a:spcAft>
              <a:buNone/>
            </a:pPr>
            <a:r>
              <a:rPr lang="en-GB" sz="2000" b="1" dirty="0"/>
              <a:t>Continuous movement</a:t>
            </a:r>
          </a:p>
          <a:p>
            <a:pPr marL="0" lvl="0" indent="0" algn="l" rtl="0">
              <a:spcBef>
                <a:spcPts val="0"/>
              </a:spcBef>
              <a:spcAft>
                <a:spcPts val="0"/>
              </a:spcAft>
              <a:buNone/>
            </a:pPr>
            <a:r>
              <a:rPr lang="en-GB" sz="2000" dirty="0"/>
              <a:t>Material always moves, robots must track and follow.</a:t>
            </a:r>
            <a:br>
              <a:rPr lang="en-GB" sz="2000" dirty="0"/>
            </a:br>
            <a:br>
              <a:rPr lang="en-GB" sz="2000" dirty="0"/>
            </a:br>
            <a:endParaRPr lang="en-GB" sz="2000" dirty="0"/>
          </a:p>
          <a:p>
            <a:pPr marL="0" lvl="0" indent="0" algn="l" rtl="0">
              <a:spcBef>
                <a:spcPts val="0"/>
              </a:spcBef>
              <a:spcAft>
                <a:spcPts val="0"/>
              </a:spcAft>
              <a:buNone/>
            </a:pPr>
            <a:endParaRPr lang="en-GB" sz="2000" dirty="0"/>
          </a:p>
          <a:p>
            <a:pPr marL="0" lvl="0" indent="0" algn="l" rtl="0">
              <a:spcBef>
                <a:spcPts val="0"/>
              </a:spcBef>
              <a:spcAft>
                <a:spcPts val="0"/>
              </a:spcAft>
              <a:buNone/>
            </a:pPr>
            <a:r>
              <a:rPr lang="en-GB" sz="2000" b="1" dirty="0"/>
              <a:t>Non-synchronised</a:t>
            </a:r>
          </a:p>
          <a:p>
            <a:pPr marL="0" lvl="0" indent="0" algn="l" rtl="0">
              <a:spcBef>
                <a:spcPts val="0"/>
              </a:spcBef>
              <a:spcAft>
                <a:spcPts val="0"/>
              </a:spcAft>
              <a:buNone/>
            </a:pPr>
            <a:r>
              <a:rPr lang="en-GB" sz="2000" dirty="0"/>
              <a:t>Some material moves, while some is processed.</a:t>
            </a:r>
          </a:p>
        </p:txBody>
      </p:sp>
      <p:sp>
        <p:nvSpPr>
          <p:cNvPr id="7" name="Rounded Rectangle 6">
            <a:extLst>
              <a:ext uri="{FF2B5EF4-FFF2-40B4-BE49-F238E27FC236}">
                <a16:creationId xmlns:a16="http://schemas.microsoft.com/office/drawing/2014/main" id="{1CCA8050-F6EC-8782-BFBE-166BDAF1E80D}"/>
              </a:ext>
            </a:extLst>
          </p:cNvPr>
          <p:cNvSpPr/>
          <p:nvPr/>
        </p:nvSpPr>
        <p:spPr>
          <a:xfrm>
            <a:off x="7914526" y="3137597"/>
            <a:ext cx="958708" cy="728133"/>
          </a:xfrm>
          <a:prstGeom prst="roundRect">
            <a:avLst/>
          </a:prstGeom>
          <a:solidFill>
            <a:srgbClr val="D9D9D9"/>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ounded Rectangle 7">
            <a:extLst>
              <a:ext uri="{FF2B5EF4-FFF2-40B4-BE49-F238E27FC236}">
                <a16:creationId xmlns:a16="http://schemas.microsoft.com/office/drawing/2014/main" id="{758321E2-76A6-776E-85FB-144BCD01078C}"/>
              </a:ext>
            </a:extLst>
          </p:cNvPr>
          <p:cNvSpPr/>
          <p:nvPr/>
        </p:nvSpPr>
        <p:spPr>
          <a:xfrm>
            <a:off x="10305149" y="3137597"/>
            <a:ext cx="958708" cy="728133"/>
          </a:xfrm>
          <a:prstGeom prst="roundRect">
            <a:avLst/>
          </a:prstGeom>
          <a:solidFill>
            <a:srgbClr val="D9D9D9"/>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ounded Rectangle 8">
            <a:extLst>
              <a:ext uri="{FF2B5EF4-FFF2-40B4-BE49-F238E27FC236}">
                <a16:creationId xmlns:a16="http://schemas.microsoft.com/office/drawing/2014/main" id="{DE7F2675-A3EB-DFA0-F36B-BDFE71F66591}"/>
              </a:ext>
            </a:extLst>
          </p:cNvPr>
          <p:cNvSpPr/>
          <p:nvPr/>
        </p:nvSpPr>
        <p:spPr>
          <a:xfrm>
            <a:off x="12695772" y="3137597"/>
            <a:ext cx="958708" cy="728133"/>
          </a:xfrm>
          <a:prstGeom prst="roundRect">
            <a:avLst/>
          </a:prstGeom>
          <a:solidFill>
            <a:srgbClr val="D9D9D9"/>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 name="Google Shape;809;p14">
            <a:extLst>
              <a:ext uri="{FF2B5EF4-FFF2-40B4-BE49-F238E27FC236}">
                <a16:creationId xmlns:a16="http://schemas.microsoft.com/office/drawing/2014/main" id="{F4639E9C-7CBA-2001-EE6B-A3E018652259}"/>
              </a:ext>
            </a:extLst>
          </p:cNvPr>
          <p:cNvCxnSpPr>
            <a:cxnSpLocks/>
          </p:cNvCxnSpPr>
          <p:nvPr/>
        </p:nvCxnSpPr>
        <p:spPr>
          <a:xfrm>
            <a:off x="9025467" y="3498126"/>
            <a:ext cx="1112837" cy="0"/>
          </a:xfrm>
          <a:prstGeom prst="straightConnector1">
            <a:avLst/>
          </a:prstGeom>
          <a:noFill/>
          <a:ln w="12700" cap="flat" cmpd="sng">
            <a:solidFill>
              <a:schemeClr val="dk1"/>
            </a:solidFill>
            <a:prstDash val="lgDash"/>
            <a:miter lim="800000"/>
            <a:headEnd type="none" w="sm" len="sm"/>
            <a:tailEnd type="stealth" w="med" len="med"/>
          </a:ln>
        </p:spPr>
      </p:cxnSp>
      <p:cxnSp>
        <p:nvCxnSpPr>
          <p:cNvPr id="17" name="Google Shape;809;p14">
            <a:extLst>
              <a:ext uri="{FF2B5EF4-FFF2-40B4-BE49-F238E27FC236}">
                <a16:creationId xmlns:a16="http://schemas.microsoft.com/office/drawing/2014/main" id="{90681404-E285-BC2B-3707-712145339AEB}"/>
              </a:ext>
            </a:extLst>
          </p:cNvPr>
          <p:cNvCxnSpPr>
            <a:cxnSpLocks/>
          </p:cNvCxnSpPr>
          <p:nvPr/>
        </p:nvCxnSpPr>
        <p:spPr>
          <a:xfrm>
            <a:off x="11413067" y="3498126"/>
            <a:ext cx="1112837" cy="0"/>
          </a:xfrm>
          <a:prstGeom prst="straightConnector1">
            <a:avLst/>
          </a:prstGeom>
          <a:noFill/>
          <a:ln w="12700" cap="flat" cmpd="sng">
            <a:solidFill>
              <a:schemeClr val="dk1"/>
            </a:solidFill>
            <a:prstDash val="lgDash"/>
            <a:miter lim="800000"/>
            <a:headEnd type="none" w="sm" len="sm"/>
            <a:tailEnd type="stealth" w="med" len="med"/>
          </a:ln>
        </p:spPr>
      </p:cxnSp>
      <p:cxnSp>
        <p:nvCxnSpPr>
          <p:cNvPr id="21" name="Google Shape;809;p14">
            <a:extLst>
              <a:ext uri="{FF2B5EF4-FFF2-40B4-BE49-F238E27FC236}">
                <a16:creationId xmlns:a16="http://schemas.microsoft.com/office/drawing/2014/main" id="{CED2EB17-9681-1ED4-9B55-448AAB89B33A}"/>
              </a:ext>
            </a:extLst>
          </p:cNvPr>
          <p:cNvCxnSpPr>
            <a:cxnSpLocks/>
          </p:cNvCxnSpPr>
          <p:nvPr/>
        </p:nvCxnSpPr>
        <p:spPr>
          <a:xfrm>
            <a:off x="7914526" y="4796326"/>
            <a:ext cx="5739954" cy="0"/>
          </a:xfrm>
          <a:prstGeom prst="straightConnector1">
            <a:avLst/>
          </a:prstGeom>
          <a:noFill/>
          <a:ln w="12700" cap="flat" cmpd="sng">
            <a:solidFill>
              <a:schemeClr val="dk1"/>
            </a:solidFill>
            <a:prstDash val="lgDash"/>
            <a:miter lim="800000"/>
            <a:headEnd type="none" w="sm" len="sm"/>
            <a:tailEnd type="stealth" w="med" len="med"/>
          </a:ln>
        </p:spPr>
      </p:cxnSp>
      <p:sp>
        <p:nvSpPr>
          <p:cNvPr id="18" name="Rounded Rectangle 17">
            <a:extLst>
              <a:ext uri="{FF2B5EF4-FFF2-40B4-BE49-F238E27FC236}">
                <a16:creationId xmlns:a16="http://schemas.microsoft.com/office/drawing/2014/main" id="{92A9FD37-C27C-A492-A38E-C4C83E29B1FF}"/>
              </a:ext>
            </a:extLst>
          </p:cNvPr>
          <p:cNvSpPr/>
          <p:nvPr/>
        </p:nvSpPr>
        <p:spPr>
          <a:xfrm>
            <a:off x="10305149" y="4432260"/>
            <a:ext cx="958708" cy="728133"/>
          </a:xfrm>
          <a:prstGeom prst="roundRect">
            <a:avLst/>
          </a:prstGeom>
          <a:solidFill>
            <a:srgbClr val="D9D9D9"/>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ounded Rectangle 23">
            <a:extLst>
              <a:ext uri="{FF2B5EF4-FFF2-40B4-BE49-F238E27FC236}">
                <a16:creationId xmlns:a16="http://schemas.microsoft.com/office/drawing/2014/main" id="{F0924C00-2C38-D276-9AE0-C5E2543F5523}"/>
              </a:ext>
            </a:extLst>
          </p:cNvPr>
          <p:cNvSpPr/>
          <p:nvPr/>
        </p:nvSpPr>
        <p:spPr>
          <a:xfrm>
            <a:off x="7914526" y="5682292"/>
            <a:ext cx="958708" cy="728133"/>
          </a:xfrm>
          <a:prstGeom prst="roundRect">
            <a:avLst/>
          </a:prstGeom>
          <a:solidFill>
            <a:srgbClr val="D9D9D9"/>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ounded Rectangle 24">
            <a:extLst>
              <a:ext uri="{FF2B5EF4-FFF2-40B4-BE49-F238E27FC236}">
                <a16:creationId xmlns:a16="http://schemas.microsoft.com/office/drawing/2014/main" id="{26CC8501-6F4D-12DD-C048-BA4184FD0046}"/>
              </a:ext>
            </a:extLst>
          </p:cNvPr>
          <p:cNvSpPr/>
          <p:nvPr/>
        </p:nvSpPr>
        <p:spPr>
          <a:xfrm>
            <a:off x="10305149" y="5726924"/>
            <a:ext cx="958708" cy="728133"/>
          </a:xfrm>
          <a:prstGeom prst="roundRect">
            <a:avLst/>
          </a:prstGeom>
          <a:solidFill>
            <a:srgbClr val="D9D9D9"/>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ounded Rectangle 25">
            <a:extLst>
              <a:ext uri="{FF2B5EF4-FFF2-40B4-BE49-F238E27FC236}">
                <a16:creationId xmlns:a16="http://schemas.microsoft.com/office/drawing/2014/main" id="{9D86D034-C0A8-094E-1C53-8B8799CC123F}"/>
              </a:ext>
            </a:extLst>
          </p:cNvPr>
          <p:cNvSpPr/>
          <p:nvPr/>
        </p:nvSpPr>
        <p:spPr>
          <a:xfrm>
            <a:off x="12695772" y="5730213"/>
            <a:ext cx="958708" cy="728133"/>
          </a:xfrm>
          <a:prstGeom prst="round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9" name="Google Shape;809;p14">
            <a:extLst>
              <a:ext uri="{FF2B5EF4-FFF2-40B4-BE49-F238E27FC236}">
                <a16:creationId xmlns:a16="http://schemas.microsoft.com/office/drawing/2014/main" id="{73272B2E-EA88-5457-8AE6-30140E57C28D}"/>
              </a:ext>
            </a:extLst>
          </p:cNvPr>
          <p:cNvCxnSpPr>
            <a:cxnSpLocks/>
          </p:cNvCxnSpPr>
          <p:nvPr/>
        </p:nvCxnSpPr>
        <p:spPr>
          <a:xfrm>
            <a:off x="9025467" y="6039942"/>
            <a:ext cx="1112837" cy="0"/>
          </a:xfrm>
          <a:prstGeom prst="straightConnector1">
            <a:avLst/>
          </a:prstGeom>
          <a:noFill/>
          <a:ln w="12700" cap="flat" cmpd="sng">
            <a:solidFill>
              <a:schemeClr val="dk1"/>
            </a:solidFill>
            <a:prstDash val="lgDash"/>
            <a:miter lim="800000"/>
            <a:headEnd type="none" w="sm" len="sm"/>
            <a:tailEnd type="stealth" w="med" len="med"/>
          </a:ln>
        </p:spPr>
      </p:cxnSp>
      <p:cxnSp>
        <p:nvCxnSpPr>
          <p:cNvPr id="31" name="Google Shape;809;p14">
            <a:extLst>
              <a:ext uri="{FF2B5EF4-FFF2-40B4-BE49-F238E27FC236}">
                <a16:creationId xmlns:a16="http://schemas.microsoft.com/office/drawing/2014/main" id="{6DE4D1DF-130E-DA06-CCB5-04E1D5A172E4}"/>
              </a:ext>
            </a:extLst>
          </p:cNvPr>
          <p:cNvCxnSpPr>
            <a:cxnSpLocks/>
          </p:cNvCxnSpPr>
          <p:nvPr/>
        </p:nvCxnSpPr>
        <p:spPr>
          <a:xfrm>
            <a:off x="11413067" y="6056875"/>
            <a:ext cx="1112837" cy="0"/>
          </a:xfrm>
          <a:prstGeom prst="straightConnector1">
            <a:avLst/>
          </a:prstGeom>
          <a:noFill/>
          <a:ln w="12700" cap="flat" cmpd="sng">
            <a:solidFill>
              <a:schemeClr val="dk1"/>
            </a:solidFill>
            <a:prstDash val="lgDash"/>
            <a:miter lim="800000"/>
            <a:headEnd type="none" w="sm" len="sm"/>
            <a:tailEnd type="stealth" w="med" len="med"/>
          </a:ln>
        </p:spPr>
      </p:cxnSp>
      <p:grpSp>
        <p:nvGrpSpPr>
          <p:cNvPr id="50" name="Group 49">
            <a:extLst>
              <a:ext uri="{FF2B5EF4-FFF2-40B4-BE49-F238E27FC236}">
                <a16:creationId xmlns:a16="http://schemas.microsoft.com/office/drawing/2014/main" id="{A19A1148-9F81-33B1-8666-341264AC91E0}"/>
              </a:ext>
            </a:extLst>
          </p:cNvPr>
          <p:cNvGrpSpPr/>
          <p:nvPr/>
        </p:nvGrpSpPr>
        <p:grpSpPr>
          <a:xfrm>
            <a:off x="11607853" y="5693633"/>
            <a:ext cx="723264" cy="737878"/>
            <a:chOff x="9776672" y="1204423"/>
            <a:chExt cx="723264" cy="737878"/>
          </a:xfrm>
        </p:grpSpPr>
        <p:cxnSp>
          <p:nvCxnSpPr>
            <p:cNvPr id="48" name="Straight Connector 47">
              <a:extLst>
                <a:ext uri="{FF2B5EF4-FFF2-40B4-BE49-F238E27FC236}">
                  <a16:creationId xmlns:a16="http://schemas.microsoft.com/office/drawing/2014/main" id="{AF7F2936-F293-764F-F886-6F4BAE3C9CF8}"/>
                </a:ext>
              </a:extLst>
            </p:cNvPr>
            <p:cNvCxnSpPr/>
            <p:nvPr/>
          </p:nvCxnSpPr>
          <p:spPr>
            <a:xfrm>
              <a:off x="9776672" y="1219037"/>
              <a:ext cx="723264" cy="723264"/>
            </a:xfrm>
            <a:prstGeom prst="line">
              <a:avLst/>
            </a:prstGeom>
            <a:ln w="38100">
              <a:solidFill>
                <a:srgbClr val="D91C5C"/>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2BC0A012-BC4D-3080-3147-1769D42FF38B}"/>
                </a:ext>
              </a:extLst>
            </p:cNvPr>
            <p:cNvCxnSpPr>
              <a:cxnSpLocks/>
            </p:cNvCxnSpPr>
            <p:nvPr/>
          </p:nvCxnSpPr>
          <p:spPr>
            <a:xfrm flipH="1">
              <a:off x="9776672" y="1204423"/>
              <a:ext cx="723264" cy="723264"/>
            </a:xfrm>
            <a:prstGeom prst="line">
              <a:avLst/>
            </a:prstGeom>
            <a:ln w="38100">
              <a:solidFill>
                <a:srgbClr val="D91C5C"/>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3242222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5C3E60-056E-2817-22FE-7542B3EF6119}"/>
              </a:ext>
            </a:extLst>
          </p:cNvPr>
          <p:cNvSpPr>
            <a:spLocks noGrp="1"/>
          </p:cNvSpPr>
          <p:nvPr>
            <p:ph type="title"/>
          </p:nvPr>
        </p:nvSpPr>
        <p:spPr/>
        <p:txBody>
          <a:bodyPr/>
          <a:lstStyle/>
          <a:p>
            <a:r>
              <a:rPr lang="en" dirty="0"/>
              <a:t>Plan a robotic work cell</a:t>
            </a:r>
            <a:endParaRPr lang="en-US" dirty="0"/>
          </a:p>
        </p:txBody>
      </p:sp>
      <p:sp>
        <p:nvSpPr>
          <p:cNvPr id="3" name="Slide Number Placeholder 5">
            <a:extLst>
              <a:ext uri="{FF2B5EF4-FFF2-40B4-BE49-F238E27FC236}">
                <a16:creationId xmlns:a16="http://schemas.microsoft.com/office/drawing/2014/main" id="{1681F574-BFA6-EF8D-2343-E3EECC7070E7}"/>
              </a:ext>
            </a:extLst>
          </p:cNvPr>
          <p:cNvSpPr txBox="1">
            <a:spLocks/>
          </p:cNvSpPr>
          <p:nvPr/>
        </p:nvSpPr>
        <p:spPr>
          <a:xfrm>
            <a:off x="15290425" y="8488755"/>
            <a:ext cx="539750" cy="486833"/>
          </a:xfrm>
          <a:prstGeom prst="rect">
            <a:avLst/>
          </a:prstGeom>
        </p:spPr>
        <p:txBody>
          <a:bodyPr vert="horz" lIns="0" tIns="0" rIns="0" bIns="0" rtlCol="0" anchor="t"/>
          <a:lstStyle>
            <a:defPPr>
              <a:defRPr lang="en-US"/>
            </a:defPPr>
            <a:lvl1pPr marL="0" algn="l" defTabSz="457200" rtl="0" eaLnBrk="1" latinLnBrk="0" hangingPunct="1">
              <a:defRPr sz="1600" b="0" i="0" kern="1200">
                <a:solidFill>
                  <a:schemeClr val="tx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03DFB89B-1973-AD4A-A045-E94CB24D8D75}" type="slidenum">
              <a:rPr lang="en-US" b="0" smtClean="0">
                <a:solidFill>
                  <a:schemeClr val="bg1"/>
                </a:solidFill>
              </a:rPr>
              <a:pPr algn="r"/>
              <a:t>9</a:t>
            </a:fld>
            <a:endParaRPr lang="en-US" b="0" dirty="0">
              <a:solidFill>
                <a:schemeClr val="bg1"/>
              </a:solidFill>
            </a:endParaRPr>
          </a:p>
        </p:txBody>
      </p:sp>
      <p:sp>
        <p:nvSpPr>
          <p:cNvPr id="8" name="Text Placeholder 18">
            <a:extLst>
              <a:ext uri="{FF2B5EF4-FFF2-40B4-BE49-F238E27FC236}">
                <a16:creationId xmlns:a16="http://schemas.microsoft.com/office/drawing/2014/main" id="{97251E62-5E49-C840-5CEE-FC88AE48B1DD}"/>
              </a:ext>
            </a:extLst>
          </p:cNvPr>
          <p:cNvSpPr txBox="1">
            <a:spLocks/>
          </p:cNvSpPr>
          <p:nvPr/>
        </p:nvSpPr>
        <p:spPr>
          <a:xfrm>
            <a:off x="411064" y="2291753"/>
            <a:ext cx="8309604" cy="3567180"/>
          </a:xfrm>
          <a:prstGeom prst="rect">
            <a:avLst/>
          </a:prstGeom>
        </p:spPr>
        <p:txBody>
          <a:bodyPr vert="horz" lIns="90000" tIns="45720" rIns="91440" bIns="45720" rtlCol="0" anchor="t">
            <a:noAutofit/>
          </a:bodyPr>
          <a:lstStyle>
            <a:lvl1pPr marL="0" indent="0" algn="l" defTabSz="1219170" rtl="0" eaLnBrk="1" latinLnBrk="0" hangingPunct="1">
              <a:lnSpc>
                <a:spcPct val="90000"/>
              </a:lnSpc>
              <a:spcBef>
                <a:spcPts val="1800"/>
              </a:spcBef>
              <a:buFont typeface="Arial" panose="020B0604020202020204" pitchFamily="34" charset="0"/>
              <a:buNone/>
              <a:defRPr sz="3200" b="0" i="0" kern="1200">
                <a:solidFill>
                  <a:schemeClr val="tx1"/>
                </a:solidFill>
                <a:latin typeface="Arial" panose="020B0604020202020204" pitchFamily="34" charset="0"/>
                <a:ea typeface="+mn-ea"/>
                <a:cs typeface="Arial" panose="020B0604020202020204" pitchFamily="34" charset="0"/>
              </a:defRPr>
            </a:lvl1pPr>
            <a:lvl2pPr marL="0" indent="0" algn="l" defTabSz="1219170" rtl="0" eaLnBrk="1" latinLnBrk="0" hangingPunct="1">
              <a:lnSpc>
                <a:spcPct val="90000"/>
              </a:lnSpc>
              <a:spcBef>
                <a:spcPts val="1800"/>
              </a:spcBef>
              <a:buFont typeface="Arial" panose="020B0604020202020204" pitchFamily="34" charset="0"/>
              <a:buNone/>
              <a:defRPr sz="2400" b="0" i="0" kern="1200">
                <a:solidFill>
                  <a:schemeClr val="tx1"/>
                </a:solidFill>
                <a:latin typeface="Arial" panose="020B0604020202020204" pitchFamily="34" charset="0"/>
                <a:ea typeface="+mn-ea"/>
                <a:cs typeface="Arial" panose="020B0604020202020204" pitchFamily="34" charset="0"/>
              </a:defRPr>
            </a:lvl2pPr>
            <a:lvl3pPr marL="0" indent="0" algn="l" defTabSz="1219170" rtl="0" eaLnBrk="1" latinLnBrk="0" hangingPunct="1">
              <a:lnSpc>
                <a:spcPct val="90000"/>
              </a:lnSpc>
              <a:spcBef>
                <a:spcPts val="1800"/>
              </a:spcBef>
              <a:buFont typeface="Arial" panose="020B0604020202020204" pitchFamily="34" charset="0"/>
              <a:buNone/>
              <a:defRPr sz="2000" b="0" i="0" kern="1200">
                <a:solidFill>
                  <a:schemeClr val="tx1"/>
                </a:solidFill>
                <a:latin typeface="Arial" panose="020B0604020202020204" pitchFamily="34" charset="0"/>
                <a:ea typeface="+mn-ea"/>
                <a:cs typeface="Arial" panose="020B0604020202020204" pitchFamily="34" charset="0"/>
              </a:defRPr>
            </a:lvl3pPr>
            <a:lvl4pPr marL="0" indent="0" algn="l" defTabSz="1219170" rtl="0" eaLnBrk="1" latinLnBrk="0" hangingPunct="1">
              <a:lnSpc>
                <a:spcPct val="90000"/>
              </a:lnSpc>
              <a:spcBef>
                <a:spcPts val="1800"/>
              </a:spcBef>
              <a:buFont typeface="Arial" panose="020B0604020202020204" pitchFamily="34" charset="0"/>
              <a:buNone/>
              <a:defRPr sz="1600" b="0" i="0" kern="1200">
                <a:solidFill>
                  <a:schemeClr val="tx1"/>
                </a:solidFill>
                <a:latin typeface="Arial" panose="020B0604020202020204" pitchFamily="34" charset="0"/>
                <a:ea typeface="+mn-ea"/>
                <a:cs typeface="Arial" panose="020B0604020202020204" pitchFamily="34" charset="0"/>
              </a:defRPr>
            </a:lvl4pPr>
            <a:lvl5pPr marL="0" indent="0" algn="l" defTabSz="1219170" rtl="0" eaLnBrk="1" latinLnBrk="0" hangingPunct="1">
              <a:lnSpc>
                <a:spcPct val="90000"/>
              </a:lnSpc>
              <a:spcBef>
                <a:spcPts val="1800"/>
              </a:spcBef>
              <a:buFont typeface="Arial" panose="020B0604020202020204" pitchFamily="34" charset="0"/>
              <a:buNone/>
              <a:defRPr sz="1600" b="0" i="0" kern="1200">
                <a:solidFill>
                  <a:schemeClr val="tx1"/>
                </a:solidFill>
                <a:latin typeface="Arial" panose="020B0604020202020204" pitchFamily="34" charset="0"/>
                <a:ea typeface="+mn-ea"/>
                <a:cs typeface="Arial" panose="020B0604020202020204" pitchFamily="34" charset="0"/>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pPr>
              <a:lnSpc>
                <a:spcPct val="100000"/>
              </a:lnSpc>
              <a:spcBef>
                <a:spcPts val="0"/>
              </a:spcBef>
            </a:pPr>
            <a:r>
              <a:rPr lang="en-GB" sz="2000" dirty="0"/>
              <a:t>An autonomous guided vehicle (AGV) will deposit a bin of stacked metal components to a robotic work cell. Each component needs to be:</a:t>
            </a:r>
          </a:p>
          <a:p>
            <a:pPr lvl="0">
              <a:spcBef>
                <a:spcPts val="0"/>
              </a:spcBef>
            </a:pPr>
            <a:br>
              <a:rPr lang="en-GB" sz="2000" dirty="0"/>
            </a:br>
            <a:endParaRPr lang="en-GB" sz="2000" dirty="0"/>
          </a:p>
          <a:p>
            <a:pPr marL="457200" lvl="0" indent="-323850" algn="l" rtl="0">
              <a:lnSpc>
                <a:spcPct val="100000"/>
              </a:lnSpc>
              <a:spcBef>
                <a:spcPts val="1200"/>
              </a:spcBef>
              <a:spcAft>
                <a:spcPts val="0"/>
              </a:spcAft>
              <a:buSzPts val="1500"/>
              <a:buChar char="●"/>
            </a:pPr>
            <a:r>
              <a:rPr lang="en-GB" sz="2000" dirty="0"/>
              <a:t>Lifted from the bin.</a:t>
            </a:r>
            <a:br>
              <a:rPr lang="en-GB" sz="2000" dirty="0"/>
            </a:br>
            <a:endParaRPr lang="en-GB" sz="2000" dirty="0"/>
          </a:p>
          <a:p>
            <a:pPr marL="457200" lvl="0" indent="-323850" algn="l" rtl="0">
              <a:lnSpc>
                <a:spcPct val="100000"/>
              </a:lnSpc>
              <a:spcBef>
                <a:spcPts val="0"/>
              </a:spcBef>
              <a:spcAft>
                <a:spcPts val="0"/>
              </a:spcAft>
              <a:buSzPts val="1500"/>
              <a:buChar char="●"/>
            </a:pPr>
            <a:r>
              <a:rPr lang="en-GB" sz="2000" dirty="0"/>
              <a:t>Processed in a CNC mill to shape the top surface.</a:t>
            </a:r>
            <a:br>
              <a:rPr lang="en-GB" sz="2000" dirty="0"/>
            </a:br>
            <a:endParaRPr lang="en-GB" sz="2000" dirty="0"/>
          </a:p>
          <a:p>
            <a:pPr marL="457200" lvl="0" indent="-323850" algn="l" rtl="0">
              <a:lnSpc>
                <a:spcPct val="100000"/>
              </a:lnSpc>
              <a:spcBef>
                <a:spcPts val="0"/>
              </a:spcBef>
              <a:spcAft>
                <a:spcPts val="0"/>
              </a:spcAft>
              <a:buSzPts val="1500"/>
              <a:buChar char="●"/>
            </a:pPr>
            <a:r>
              <a:rPr lang="en-GB" sz="2000" dirty="0"/>
              <a:t>Processed in a CNC drill to make holes in the top surface </a:t>
            </a:r>
            <a:br>
              <a:rPr lang="en-GB" sz="2000" dirty="0"/>
            </a:br>
            <a:r>
              <a:rPr lang="en-GB" sz="2000" dirty="0"/>
              <a:t>(both processes take about the same time).</a:t>
            </a:r>
            <a:br>
              <a:rPr lang="en-GB" sz="2000" dirty="0"/>
            </a:br>
            <a:endParaRPr lang="en-GB" sz="2000" dirty="0"/>
          </a:p>
          <a:p>
            <a:pPr marL="457200" lvl="0" indent="-323850" algn="l" rtl="0">
              <a:lnSpc>
                <a:spcPct val="100000"/>
              </a:lnSpc>
              <a:spcBef>
                <a:spcPts val="0"/>
              </a:spcBef>
              <a:spcAft>
                <a:spcPts val="0"/>
              </a:spcAft>
              <a:buSzPts val="1500"/>
              <a:buChar char="●"/>
            </a:pPr>
            <a:r>
              <a:rPr lang="en-GB" sz="2000" dirty="0"/>
              <a:t>Stacked in a finished component bin to be collected by </a:t>
            </a:r>
            <a:br>
              <a:rPr lang="en-GB" sz="2000" dirty="0"/>
            </a:br>
            <a:r>
              <a:rPr lang="en-GB" sz="2000" dirty="0"/>
              <a:t>another AGV and moved to another work cell.</a:t>
            </a:r>
          </a:p>
          <a:p>
            <a:pPr lvl="0">
              <a:spcBef>
                <a:spcPts val="0"/>
              </a:spcBef>
            </a:pPr>
            <a:endParaRPr lang="en-GB" sz="2000" dirty="0"/>
          </a:p>
          <a:p>
            <a:pPr marL="0" lvl="0" indent="0" algn="l" rtl="0">
              <a:spcBef>
                <a:spcPts val="0"/>
              </a:spcBef>
              <a:spcAft>
                <a:spcPts val="0"/>
              </a:spcAft>
              <a:buNone/>
            </a:pPr>
            <a:endParaRPr lang="en-GB" sz="2000" dirty="0"/>
          </a:p>
        </p:txBody>
      </p:sp>
      <p:sp>
        <p:nvSpPr>
          <p:cNvPr id="7" name="Footer Placeholder 3">
            <a:extLst>
              <a:ext uri="{FF2B5EF4-FFF2-40B4-BE49-F238E27FC236}">
                <a16:creationId xmlns:a16="http://schemas.microsoft.com/office/drawing/2014/main" id="{8B2A8F94-AE3C-CF29-C3CC-9A5B05E23EA7}"/>
              </a:ext>
            </a:extLst>
          </p:cNvPr>
          <p:cNvSpPr txBox="1">
            <a:spLocks/>
          </p:cNvSpPr>
          <p:nvPr/>
        </p:nvSpPr>
        <p:spPr>
          <a:xfrm>
            <a:off x="12323214" y="773724"/>
            <a:ext cx="5934422" cy="243552"/>
          </a:xfrm>
          <a:prstGeom prst="rect">
            <a:avLst/>
          </a:prstGeom>
        </p:spPr>
        <p:txBody>
          <a:bodyPr vert="horz" lIns="0" tIns="0" rIns="0" bIns="0" rtlCol="0" anchor="t"/>
          <a:lstStyle>
            <a:defPPr>
              <a:defRPr lang="en-US"/>
            </a:defPPr>
            <a:lvl1pPr marL="0" algn="r" defTabSz="457200" rtl="0" eaLnBrk="1" latinLnBrk="0" hangingPunct="1">
              <a:defRPr sz="1600" b="0" i="0" kern="1200">
                <a:solidFill>
                  <a:schemeClr val="tx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GB" dirty="0">
                <a:solidFill>
                  <a:schemeClr val="bg1"/>
                </a:solidFill>
              </a:rPr>
              <a:t>4. Planning for safety and performance</a:t>
            </a:r>
          </a:p>
        </p:txBody>
      </p:sp>
    </p:spTree>
    <p:extLst>
      <p:ext uri="{BB962C8B-B14F-4D97-AF65-F5344CB8AC3E}">
        <p14:creationId xmlns:p14="http://schemas.microsoft.com/office/powerpoint/2010/main" val="2712674897"/>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20344</TotalTime>
  <Words>1226</Words>
  <Application>Microsoft Office PowerPoint</Application>
  <PresentationFormat>Custom</PresentationFormat>
  <Paragraphs>195</Paragraphs>
  <Slides>13</Slides>
  <Notes>13</Notes>
  <HiddenSlides>0</HiddenSlides>
  <MMClips>0</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13</vt:i4>
      </vt:variant>
    </vt:vector>
  </HeadingPairs>
  <TitlesOfParts>
    <vt:vector size="18" baseType="lpstr">
      <vt:lpstr>Arial</vt:lpstr>
      <vt:lpstr>Calibri</vt:lpstr>
      <vt:lpstr>Calibri Light</vt:lpstr>
      <vt:lpstr>Office Theme</vt:lpstr>
      <vt:lpstr>Custom Design</vt:lpstr>
      <vt:lpstr>PowerPoint Presentation</vt:lpstr>
      <vt:lpstr>4. Planning  for safety and performance</vt:lpstr>
      <vt:lpstr>Learning outcomes</vt:lpstr>
      <vt:lpstr>Hazards around industrial robots  </vt:lpstr>
      <vt:lpstr>Safety devices and procedures</vt:lpstr>
      <vt:lpstr>Safety devices and procedures</vt:lpstr>
      <vt:lpstr>Robotic work cells</vt:lpstr>
      <vt:lpstr>Material flows</vt:lpstr>
      <vt:lpstr>Plan a robotic work cell</vt:lpstr>
      <vt:lpstr>Plan your work cell and material flow</vt:lpstr>
      <vt:lpstr>Add safety features and define safe  working practices</vt:lpstr>
      <vt:lpstr>Example solution: activity sheet 9 </vt:lpstr>
      <vt:lpstr>Example solution: activity sheet 10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Daniel Marks</dc:creator>
  <cp:lastModifiedBy>Bryony</cp:lastModifiedBy>
  <cp:revision>321</cp:revision>
  <dcterms:created xsi:type="dcterms:W3CDTF">2022-05-23T15:11:33Z</dcterms:created>
  <dcterms:modified xsi:type="dcterms:W3CDTF">2022-11-14T20:07:30Z</dcterms:modified>
</cp:coreProperties>
</file>