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9"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6257588"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Tx7mBNxkpXkGEUtCVdqY+mic93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yony" initials="" lastIdx="14" clrIdx="0"/>
  <p:cmAuthor id="1" name="Minna Down" initials="" lastIdx="3" clrIdx="1"/>
  <p:cmAuthor id="2" name="Mike Guilmant-Cush" initials="" lastIdx="9" clrIdx="2"/>
  <p:cmAuthor id="3" name="Bryony" initials="B" lastIdx="30" clrIdx="3">
    <p:extLst>
      <p:ext uri="{19B8F6BF-5375-455C-9EA6-DF929625EA0E}">
        <p15:presenceInfo xmlns:p15="http://schemas.microsoft.com/office/powerpoint/2012/main" userId="fe1aad7348244552" providerId="Windows Live"/>
      </p:ext>
    </p:extLst>
  </p:cmAuthor>
  <p:cmAuthor id="4" name="Lindsey Bowler" initials="LB" lastIdx="18" clrIdx="4">
    <p:extLst>
      <p:ext uri="{19B8F6BF-5375-455C-9EA6-DF929625EA0E}">
        <p15:presenceInfo xmlns:p15="http://schemas.microsoft.com/office/powerpoint/2012/main" userId="S::lindsey.bowler@blackbaud.me::1a1086d1-7e65-4f47-8103-b0bbf6189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166B"/>
    <a:srgbClr val="24CCD1"/>
    <a:srgbClr val="ECE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23B747-015D-43D1-87A8-77D3EA4E4D5A}">
  <a:tblStyle styleId="{5823B747-015D-43D1-87A8-77D3EA4E4D5A}" styleName="Table_0">
    <a:wholeTbl>
      <a:tcTxStyle b="off" i="off">
        <a:font>
          <a:latin typeface="Calibri"/>
          <a:ea typeface="Calibri"/>
          <a:cs typeface="Calibr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8"/>
    <p:restoredTop sz="80025" autoAdjust="0"/>
  </p:normalViewPr>
  <p:slideViewPr>
    <p:cSldViewPr snapToGrid="0">
      <p:cViewPr varScale="1">
        <p:scale>
          <a:sx n="52" d="100"/>
          <a:sy n="52" d="100"/>
        </p:scale>
        <p:origin x="14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0" name="Google Shape;52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692" name="Google Shape;69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707" name="Google Shape;7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723" name="Google Shape;7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752" name="Google Shape;75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793" name="Google Shape;7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822" name="Google Shape;82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837" name="Google Shape;83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2" name="Google Shape;53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8" name="Google Shape;5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603" name="Google Shape;6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
        <p:nvSpPr>
          <p:cNvPr id="634" name="Google Shape;63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
        <p:cNvGrpSpPr/>
        <p:nvPr/>
      </p:nvGrpSpPr>
      <p:grpSpPr>
        <a:xfrm>
          <a:off x="0" y="0"/>
          <a:ext cx="0" cy="0"/>
          <a:chOff x="0" y="0"/>
          <a:chExt cx="0" cy="0"/>
        </a:xfrm>
      </p:grpSpPr>
      <p:sp>
        <p:nvSpPr>
          <p:cNvPr id="15" name="Google Shape;15;p18"/>
          <p:cNvSpPr txBox="1">
            <a:spLocks noGrp="1"/>
          </p:cNvSpPr>
          <p:nvPr>
            <p:ph type="ctrTitle"/>
          </p:nvPr>
        </p:nvSpPr>
        <p:spPr>
          <a:xfrm>
            <a:off x="5037221" y="1496484"/>
            <a:ext cx="6208295" cy="6251853"/>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B_Title and Content_wayfinding">
  <p:cSld name="5B_Title and Content_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8"/>
        <p:cNvGrpSpPr/>
        <p:nvPr/>
      </p:nvGrpSpPr>
      <p:grpSpPr>
        <a:xfrm>
          <a:off x="0" y="0"/>
          <a:ext cx="0" cy="0"/>
          <a:chOff x="0" y="0"/>
          <a:chExt cx="0" cy="0"/>
        </a:xfrm>
      </p:grpSpPr>
      <p:pic>
        <p:nvPicPr>
          <p:cNvPr id="79" name="Google Shape;79;p27"/>
          <p:cNvPicPr preferRelativeResize="0"/>
          <p:nvPr/>
        </p:nvPicPr>
        <p:blipFill rotWithShape="1">
          <a:blip r:embed="rId3">
            <a:alphaModFix/>
          </a:blip>
          <a:srcRect/>
          <a:stretch/>
        </p:blipFill>
        <p:spPr>
          <a:xfrm>
            <a:off x="794" y="0"/>
            <a:ext cx="16256794" cy="9144447"/>
          </a:xfrm>
          <a:prstGeom prst="rect">
            <a:avLst/>
          </a:prstGeom>
          <a:noFill/>
          <a:ln>
            <a:noFill/>
          </a:ln>
        </p:spPr>
      </p:pic>
      <p:sp>
        <p:nvSpPr>
          <p:cNvPr id="80" name="Google Shape;80;p2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7"/>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a:spLocks noGrp="1"/>
          </p:cNvSpPr>
          <p:nvPr>
            <p:ph type="body" idx="1"/>
          </p:nvPr>
        </p:nvSpPr>
        <p:spPr>
          <a:xfrm>
            <a:off x="67586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3" name="Google Shape;83;p27"/>
          <p:cNvSpPr>
            <a:spLocks noGrp="1"/>
          </p:cNvSpPr>
          <p:nvPr>
            <p:ph type="body" idx="2"/>
          </p:nvPr>
        </p:nvSpPr>
        <p:spPr>
          <a:xfrm>
            <a:off x="3319670"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4" name="Google Shape;84;p27"/>
          <p:cNvSpPr>
            <a:spLocks noGrp="1"/>
          </p:cNvSpPr>
          <p:nvPr>
            <p:ph type="body" idx="3"/>
          </p:nvPr>
        </p:nvSpPr>
        <p:spPr>
          <a:xfrm>
            <a:off x="5923722"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5" name="Google Shape;85;p27"/>
          <p:cNvSpPr>
            <a:spLocks noGrp="1"/>
          </p:cNvSpPr>
          <p:nvPr>
            <p:ph type="body" idx="4"/>
          </p:nvPr>
        </p:nvSpPr>
        <p:spPr>
          <a:xfrm>
            <a:off x="856753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6" name="Google Shape;86;p27"/>
          <p:cNvSpPr>
            <a:spLocks noGrp="1"/>
          </p:cNvSpPr>
          <p:nvPr>
            <p:ph type="body" idx="5"/>
          </p:nvPr>
        </p:nvSpPr>
        <p:spPr>
          <a:xfrm>
            <a:off x="11092069"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7" name="Google Shape;87;p27"/>
          <p:cNvSpPr>
            <a:spLocks noGrp="1"/>
          </p:cNvSpPr>
          <p:nvPr>
            <p:ph type="body" idx="6"/>
          </p:nvPr>
        </p:nvSpPr>
        <p:spPr>
          <a:xfrm>
            <a:off x="13735878"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88" name="Google Shape;88;p27"/>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89" name="Google Shape;89;p27"/>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90" name="Google Shape;90;p27"/>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91" name="Google Shape;91;p27"/>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92" name="Google Shape;92;p27"/>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93" name="Google Shape;93;p27"/>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4" name="Google Shape;94;p27"/>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5" name="Google Shape;95;p27"/>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6" name="Google Shape;96;p27"/>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7" name="Google Shape;97;p27"/>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8" name="Google Shape;98;p27"/>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9" name="Google Shape;99;p27"/>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_5 boxes">
  <p:cSld name="5_Title and Content_5 boxe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00"/>
        <p:cNvGrpSpPr/>
        <p:nvPr/>
      </p:nvGrpSpPr>
      <p:grpSpPr>
        <a:xfrm>
          <a:off x="0" y="0"/>
          <a:ext cx="0" cy="0"/>
          <a:chOff x="0" y="0"/>
          <a:chExt cx="0" cy="0"/>
        </a:xfrm>
      </p:grpSpPr>
      <p:sp>
        <p:nvSpPr>
          <p:cNvPr id="101" name="Google Shape;101;p28"/>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8"/>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8"/>
          <p:cNvSpPr>
            <a:spLocks noGrp="1"/>
          </p:cNvSpPr>
          <p:nvPr>
            <p:ph type="body" idx="1"/>
          </p:nvPr>
        </p:nvSpPr>
        <p:spPr>
          <a:xfrm>
            <a:off x="2010805"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4" name="Google Shape;104;p28"/>
          <p:cNvSpPr>
            <a:spLocks noGrp="1"/>
          </p:cNvSpPr>
          <p:nvPr>
            <p:ph type="body" idx="2"/>
          </p:nvPr>
        </p:nvSpPr>
        <p:spPr>
          <a:xfrm>
            <a:off x="4654614"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5" name="Google Shape;105;p28"/>
          <p:cNvSpPr>
            <a:spLocks noGrp="1"/>
          </p:cNvSpPr>
          <p:nvPr>
            <p:ph type="body" idx="3"/>
          </p:nvPr>
        </p:nvSpPr>
        <p:spPr>
          <a:xfrm>
            <a:off x="7258666"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6" name="Google Shape;106;p28"/>
          <p:cNvSpPr>
            <a:spLocks noGrp="1"/>
          </p:cNvSpPr>
          <p:nvPr>
            <p:ph type="body" idx="4"/>
          </p:nvPr>
        </p:nvSpPr>
        <p:spPr>
          <a:xfrm>
            <a:off x="9902475"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7" name="Google Shape;107;p28"/>
          <p:cNvSpPr>
            <a:spLocks noGrp="1"/>
          </p:cNvSpPr>
          <p:nvPr>
            <p:ph type="body" idx="5"/>
          </p:nvPr>
        </p:nvSpPr>
        <p:spPr>
          <a:xfrm>
            <a:off x="12427013"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08" name="Google Shape;108;p28"/>
          <p:cNvCxnSpPr/>
          <p:nvPr/>
        </p:nvCxnSpPr>
        <p:spPr>
          <a:xfrm>
            <a:off x="401850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09" name="Google Shape;109;p28"/>
          <p:cNvCxnSpPr/>
          <p:nvPr/>
        </p:nvCxnSpPr>
        <p:spPr>
          <a:xfrm>
            <a:off x="664244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10" name="Google Shape;110;p28"/>
          <p:cNvCxnSpPr/>
          <p:nvPr/>
        </p:nvCxnSpPr>
        <p:spPr>
          <a:xfrm>
            <a:off x="9226613"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11" name="Google Shape;111;p28"/>
          <p:cNvCxnSpPr/>
          <p:nvPr/>
        </p:nvCxnSpPr>
        <p:spPr>
          <a:xfrm>
            <a:off x="11850544"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112" name="Google Shape;112;p28"/>
          <p:cNvSpPr txBox="1">
            <a:spLocks noGrp="1"/>
          </p:cNvSpPr>
          <p:nvPr>
            <p:ph type="body" idx="6"/>
          </p:nvPr>
        </p:nvSpPr>
        <p:spPr>
          <a:xfrm>
            <a:off x="2010805"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3" name="Google Shape;113;p28"/>
          <p:cNvSpPr txBox="1">
            <a:spLocks noGrp="1"/>
          </p:cNvSpPr>
          <p:nvPr>
            <p:ph type="body" idx="7"/>
          </p:nvPr>
        </p:nvSpPr>
        <p:spPr>
          <a:xfrm>
            <a:off x="4654613"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4" name="Google Shape;114;p28"/>
          <p:cNvSpPr txBox="1">
            <a:spLocks noGrp="1"/>
          </p:cNvSpPr>
          <p:nvPr>
            <p:ph type="body" idx="8"/>
          </p:nvPr>
        </p:nvSpPr>
        <p:spPr>
          <a:xfrm>
            <a:off x="723878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5" name="Google Shape;115;p28"/>
          <p:cNvSpPr txBox="1">
            <a:spLocks noGrp="1"/>
          </p:cNvSpPr>
          <p:nvPr>
            <p:ph type="body" idx="9"/>
          </p:nvPr>
        </p:nvSpPr>
        <p:spPr>
          <a:xfrm>
            <a:off x="9882596"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6" name="Google Shape;116;p28"/>
          <p:cNvSpPr txBox="1">
            <a:spLocks noGrp="1"/>
          </p:cNvSpPr>
          <p:nvPr>
            <p:ph type="body" idx="13"/>
          </p:nvPr>
        </p:nvSpPr>
        <p:spPr>
          <a:xfrm>
            <a:off x="1242701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7" name="Google Shape;117;p28"/>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9"/>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9"/>
          <p:cNvSpPr>
            <a:spLocks noGrp="1"/>
          </p:cNvSpPr>
          <p:nvPr>
            <p:ph type="body" idx="1"/>
          </p:nvPr>
        </p:nvSpPr>
        <p:spPr>
          <a:xfrm>
            <a:off x="6105996"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22" name="Google Shape;122;p29"/>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23" name="Google Shape;123;p29"/>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124" name="Google Shape;124;p29"/>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5" name="Google Shape;125;p29"/>
          <p:cNvSpPr>
            <a:spLocks noGrp="1"/>
          </p:cNvSpPr>
          <p:nvPr>
            <p:ph type="body" idx="3"/>
          </p:nvPr>
        </p:nvSpPr>
        <p:spPr>
          <a:xfrm>
            <a:off x="8928709"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6" name="Google Shape;126;p29"/>
          <p:cNvSpPr>
            <a:spLocks noGrp="1"/>
          </p:cNvSpPr>
          <p:nvPr>
            <p:ph type="body" idx="4"/>
          </p:nvPr>
        </p:nvSpPr>
        <p:spPr>
          <a:xfrm>
            <a:off x="5052448"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7" name="Google Shape;127;p29"/>
          <p:cNvSpPr>
            <a:spLocks noGrp="1"/>
          </p:cNvSpPr>
          <p:nvPr>
            <p:ph type="body" idx="5"/>
          </p:nvPr>
        </p:nvSpPr>
        <p:spPr>
          <a:xfrm>
            <a:off x="9982257"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8" name="Google Shape;128;p29"/>
          <p:cNvSpPr>
            <a:spLocks noGrp="1"/>
          </p:cNvSpPr>
          <p:nvPr>
            <p:ph type="body" idx="6"/>
          </p:nvPr>
        </p:nvSpPr>
        <p:spPr>
          <a:xfrm>
            <a:off x="6086118"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9" name="Google Shape;129;p29"/>
          <p:cNvSpPr>
            <a:spLocks noGrp="1"/>
          </p:cNvSpPr>
          <p:nvPr>
            <p:ph type="body" idx="7"/>
          </p:nvPr>
        </p:nvSpPr>
        <p:spPr>
          <a:xfrm>
            <a:off x="8908831"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0" name="Google Shape;130;p29"/>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1" name="Google Shape;131;p29"/>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2" name="Google Shape;132;p29"/>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3" name="Google Shape;133;p29"/>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4" name="Google Shape;134;p29"/>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35" name="Google Shape;135;p29"/>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6" name="Google Shape;136;p29"/>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7" name="Google Shape;137;p29"/>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8" name="Google Shape;138;p29"/>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9" name="Google Shape;139;p29"/>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40" name="Google Shape;140;p29"/>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141" name="Google Shape;141;p29"/>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42" name="Google Shape;142;p29"/>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43" name="Google Shape;143;p29"/>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44" name="Google Shape;144;p29"/>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145" name="Google Shape;145;p29"/>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6" name="Google Shape;146;p29"/>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7" name="Google Shape;147;p29"/>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8" name="Google Shape;148;p29"/>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9" name="Google Shape;149;p29"/>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29"/>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1" name="Google Shape;151;p29"/>
          <p:cNvSpPr>
            <a:spLocks noGrp="1"/>
          </p:cNvSpPr>
          <p:nvPr>
            <p:ph type="body" idx="22"/>
          </p:nvPr>
        </p:nvSpPr>
        <p:spPr>
          <a:xfrm>
            <a:off x="6941593" y="4022486"/>
            <a:ext cx="2420843" cy="242084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2" name="Google Shape;152;p29"/>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B_Circle_wayfinding">
  <p:cSld name="2B_Circle_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0"/>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0"/>
          <p:cNvSpPr>
            <a:spLocks noGrp="1"/>
          </p:cNvSpPr>
          <p:nvPr>
            <p:ph type="body" idx="1"/>
          </p:nvPr>
        </p:nvSpPr>
        <p:spPr>
          <a:xfrm>
            <a:off x="6105996"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57" name="Google Shape;157;p30"/>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58" name="Google Shape;158;p30"/>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159" name="Google Shape;159;p30"/>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0" name="Google Shape;160;p30"/>
          <p:cNvSpPr>
            <a:spLocks noGrp="1"/>
          </p:cNvSpPr>
          <p:nvPr>
            <p:ph type="body" idx="3"/>
          </p:nvPr>
        </p:nvSpPr>
        <p:spPr>
          <a:xfrm>
            <a:off x="8928709"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1" name="Google Shape;161;p30"/>
          <p:cNvSpPr>
            <a:spLocks noGrp="1"/>
          </p:cNvSpPr>
          <p:nvPr>
            <p:ph type="body" idx="4"/>
          </p:nvPr>
        </p:nvSpPr>
        <p:spPr>
          <a:xfrm>
            <a:off x="5052448"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2" name="Google Shape;162;p30"/>
          <p:cNvSpPr>
            <a:spLocks noGrp="1"/>
          </p:cNvSpPr>
          <p:nvPr>
            <p:ph type="body" idx="5"/>
          </p:nvPr>
        </p:nvSpPr>
        <p:spPr>
          <a:xfrm>
            <a:off x="9982257"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3" name="Google Shape;163;p30"/>
          <p:cNvSpPr>
            <a:spLocks noGrp="1"/>
          </p:cNvSpPr>
          <p:nvPr>
            <p:ph type="body" idx="6"/>
          </p:nvPr>
        </p:nvSpPr>
        <p:spPr>
          <a:xfrm>
            <a:off x="6086118"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4" name="Google Shape;164;p30"/>
          <p:cNvSpPr>
            <a:spLocks noGrp="1"/>
          </p:cNvSpPr>
          <p:nvPr>
            <p:ph type="body" idx="7"/>
          </p:nvPr>
        </p:nvSpPr>
        <p:spPr>
          <a:xfrm>
            <a:off x="8908831"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5" name="Google Shape;165;p30"/>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6" name="Google Shape;166;p30"/>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7" name="Google Shape;167;p30"/>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8" name="Google Shape;168;p30"/>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9" name="Google Shape;169;p30"/>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70" name="Google Shape;170;p30"/>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1" name="Google Shape;171;p30"/>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2" name="Google Shape;172;p30"/>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3" name="Google Shape;173;p30"/>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4" name="Google Shape;174;p30"/>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5" name="Google Shape;175;p30"/>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176" name="Google Shape;176;p30"/>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77" name="Google Shape;177;p30"/>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78" name="Google Shape;178;p30"/>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79" name="Google Shape;179;p30"/>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180" name="Google Shape;180;p30"/>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1" name="Google Shape;181;p30"/>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2" name="Google Shape;182;p30"/>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3" name="Google Shape;183;p30"/>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4" name="Google Shape;184;p30"/>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5" name="Google Shape;185;p30"/>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6" name="Google Shape;186;p30"/>
          <p:cNvSpPr>
            <a:spLocks noGrp="1"/>
          </p:cNvSpPr>
          <p:nvPr>
            <p:ph type="body" idx="22"/>
          </p:nvPr>
        </p:nvSpPr>
        <p:spPr>
          <a:xfrm>
            <a:off x="6941593" y="4022486"/>
            <a:ext cx="2420843" cy="242084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7" name="Google Shape;187;p30"/>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2B_6R_3 columns">
  <p:cSld name="1_2B_6R_3 column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31"/>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1"/>
          <p:cNvSpPr>
            <a:spLocks noGrp="1"/>
          </p:cNvSpPr>
          <p:nvPr>
            <p:ph type="body" idx="1"/>
          </p:nvPr>
        </p:nvSpPr>
        <p:spPr>
          <a:xfrm>
            <a:off x="5175414" y="2710112"/>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92" name="Google Shape;192;p31"/>
          <p:cNvCxnSpPr/>
          <p:nvPr/>
        </p:nvCxnSpPr>
        <p:spPr>
          <a:xfrm>
            <a:off x="3748347" y="5567893"/>
            <a:ext cx="491934" cy="0"/>
          </a:xfrm>
          <a:prstGeom prst="straightConnector1">
            <a:avLst/>
          </a:prstGeom>
          <a:noFill/>
          <a:ln w="25400" cap="flat" cmpd="sng">
            <a:solidFill>
              <a:schemeClr val="dk1"/>
            </a:solidFill>
            <a:prstDash val="solid"/>
            <a:miter lim="800000"/>
            <a:headEnd type="none" w="sm" len="sm"/>
            <a:tailEnd type="stealth" w="med" len="med"/>
          </a:ln>
        </p:spPr>
      </p:cxnSp>
      <p:sp>
        <p:nvSpPr>
          <p:cNvPr id="193" name="Google Shape;193;p31"/>
          <p:cNvSpPr txBox="1">
            <a:spLocks noGrp="1"/>
          </p:cNvSpPr>
          <p:nvPr>
            <p:ph type="body" idx="2"/>
          </p:nvPr>
        </p:nvSpPr>
        <p:spPr>
          <a:xfrm>
            <a:off x="6242409" y="2990197"/>
            <a:ext cx="4673241" cy="509373"/>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4" name="Google Shape;194;p31"/>
          <p:cNvSpPr>
            <a:spLocks noGrp="1"/>
          </p:cNvSpPr>
          <p:nvPr>
            <p:ph type="body" idx="3"/>
          </p:nvPr>
        </p:nvSpPr>
        <p:spPr>
          <a:xfrm>
            <a:off x="5175411" y="5653615"/>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5" name="Google Shape;195;p31"/>
          <p:cNvSpPr>
            <a:spLocks noGrp="1"/>
          </p:cNvSpPr>
          <p:nvPr>
            <p:ph type="body" idx="4"/>
          </p:nvPr>
        </p:nvSpPr>
        <p:spPr>
          <a:xfrm>
            <a:off x="5175413" y="3673774"/>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6" name="Google Shape;196;p31"/>
          <p:cNvSpPr>
            <a:spLocks noGrp="1"/>
          </p:cNvSpPr>
          <p:nvPr>
            <p:ph type="body" idx="5"/>
          </p:nvPr>
        </p:nvSpPr>
        <p:spPr>
          <a:xfrm>
            <a:off x="5175411" y="6662382"/>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7" name="Google Shape;197;p31"/>
          <p:cNvSpPr>
            <a:spLocks noGrp="1"/>
          </p:cNvSpPr>
          <p:nvPr>
            <p:ph type="body" idx="6"/>
          </p:nvPr>
        </p:nvSpPr>
        <p:spPr>
          <a:xfrm>
            <a:off x="5175411" y="4647793"/>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8" name="Google Shape;198;p31"/>
          <p:cNvSpPr>
            <a:spLocks noGrp="1"/>
          </p:cNvSpPr>
          <p:nvPr>
            <p:ph type="body" idx="7"/>
          </p:nvPr>
        </p:nvSpPr>
        <p:spPr>
          <a:xfrm>
            <a:off x="5175411" y="7701056"/>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9" name="Google Shape;199;p31"/>
          <p:cNvSpPr txBox="1">
            <a:spLocks noGrp="1"/>
          </p:cNvSpPr>
          <p:nvPr>
            <p:ph type="body" idx="8"/>
          </p:nvPr>
        </p:nvSpPr>
        <p:spPr>
          <a:xfrm>
            <a:off x="6242409" y="3964385"/>
            <a:ext cx="4673240" cy="501389"/>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0" name="Google Shape;200;p31"/>
          <p:cNvSpPr txBox="1">
            <a:spLocks noGrp="1"/>
          </p:cNvSpPr>
          <p:nvPr>
            <p:ph type="body" idx="9"/>
          </p:nvPr>
        </p:nvSpPr>
        <p:spPr>
          <a:xfrm>
            <a:off x="6242407" y="4953991"/>
            <a:ext cx="4673240" cy="48580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1" name="Google Shape;201;p31"/>
          <p:cNvSpPr txBox="1">
            <a:spLocks noGrp="1"/>
          </p:cNvSpPr>
          <p:nvPr>
            <p:ph type="body" idx="13"/>
          </p:nvPr>
        </p:nvSpPr>
        <p:spPr>
          <a:xfrm>
            <a:off x="6242408" y="5923655"/>
            <a:ext cx="4673240" cy="51354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2" name="Google Shape;202;p31"/>
          <p:cNvSpPr txBox="1">
            <a:spLocks noGrp="1"/>
          </p:cNvSpPr>
          <p:nvPr>
            <p:ph type="body" idx="14"/>
          </p:nvPr>
        </p:nvSpPr>
        <p:spPr>
          <a:xfrm>
            <a:off x="6242407" y="6963112"/>
            <a:ext cx="4673240" cy="49127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3" name="Google Shape;203;p31"/>
          <p:cNvSpPr txBox="1">
            <a:spLocks noGrp="1"/>
          </p:cNvSpPr>
          <p:nvPr>
            <p:ph type="body" idx="15"/>
          </p:nvPr>
        </p:nvSpPr>
        <p:spPr>
          <a:xfrm>
            <a:off x="6242407" y="7986691"/>
            <a:ext cx="4673239" cy="506365"/>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4" name="Google Shape;204;p31"/>
          <p:cNvSpPr txBox="1">
            <a:spLocks noGrp="1"/>
          </p:cNvSpPr>
          <p:nvPr>
            <p:ph type="body" idx="16"/>
          </p:nvPr>
        </p:nvSpPr>
        <p:spPr>
          <a:xfrm>
            <a:off x="6242408" y="2710112"/>
            <a:ext cx="4673242" cy="25849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5" name="Google Shape;205;p31"/>
          <p:cNvSpPr txBox="1">
            <a:spLocks noGrp="1"/>
          </p:cNvSpPr>
          <p:nvPr>
            <p:ph type="body" idx="17"/>
          </p:nvPr>
        </p:nvSpPr>
        <p:spPr>
          <a:xfrm>
            <a:off x="6242408" y="3673773"/>
            <a:ext cx="4673241" cy="25849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6" name="Google Shape;206;p31"/>
          <p:cNvSpPr txBox="1">
            <a:spLocks noGrp="1"/>
          </p:cNvSpPr>
          <p:nvPr>
            <p:ph type="body" idx="18"/>
          </p:nvPr>
        </p:nvSpPr>
        <p:spPr>
          <a:xfrm>
            <a:off x="6242407" y="6662383"/>
            <a:ext cx="4673240" cy="286441"/>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7" name="Google Shape;207;p31"/>
          <p:cNvSpPr txBox="1">
            <a:spLocks noGrp="1"/>
          </p:cNvSpPr>
          <p:nvPr>
            <p:ph type="body" idx="19"/>
          </p:nvPr>
        </p:nvSpPr>
        <p:spPr>
          <a:xfrm>
            <a:off x="6242407" y="5653616"/>
            <a:ext cx="4673240" cy="27439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8" name="Google Shape;208;p31"/>
          <p:cNvSpPr txBox="1">
            <a:spLocks noGrp="1"/>
          </p:cNvSpPr>
          <p:nvPr>
            <p:ph type="body" idx="20"/>
          </p:nvPr>
        </p:nvSpPr>
        <p:spPr>
          <a:xfrm>
            <a:off x="6242408" y="4647793"/>
            <a:ext cx="4673240" cy="274455"/>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9" name="Google Shape;209;p31"/>
          <p:cNvSpPr txBox="1">
            <a:spLocks noGrp="1"/>
          </p:cNvSpPr>
          <p:nvPr>
            <p:ph type="body" idx="21"/>
          </p:nvPr>
        </p:nvSpPr>
        <p:spPr>
          <a:xfrm>
            <a:off x="6242407" y="7701056"/>
            <a:ext cx="4673239" cy="285635"/>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0" name="Google Shape;210;p31"/>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211" name="Google Shape;211;p31"/>
          <p:cNvCxnSpPr/>
          <p:nvPr/>
        </p:nvCxnSpPr>
        <p:spPr>
          <a:xfrm>
            <a:off x="11837271" y="5567893"/>
            <a:ext cx="491934" cy="0"/>
          </a:xfrm>
          <a:prstGeom prst="straightConnector1">
            <a:avLst/>
          </a:prstGeom>
          <a:noFill/>
          <a:ln w="25400" cap="flat" cmpd="sng">
            <a:solidFill>
              <a:schemeClr val="dk1"/>
            </a:solidFill>
            <a:prstDash val="solid"/>
            <a:miter lim="800000"/>
            <a:headEnd type="none" w="sm" len="sm"/>
            <a:tailEnd type="stealth"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32"/>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15" name="Google Shape;215;p32"/>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16" name="Google Shape;216;p32"/>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7" name="Google Shape;217;p32"/>
          <p:cNvSpPr>
            <a:spLocks noGrp="1"/>
          </p:cNvSpPr>
          <p:nvPr>
            <p:ph type="body" idx="2"/>
          </p:nvPr>
        </p:nvSpPr>
        <p:spPr>
          <a:xfrm>
            <a:off x="60581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8" name="Google Shape;218;p32"/>
          <p:cNvSpPr>
            <a:spLocks noGrp="1"/>
          </p:cNvSpPr>
          <p:nvPr>
            <p:ph type="body" idx="3"/>
          </p:nvPr>
        </p:nvSpPr>
        <p:spPr>
          <a:xfrm>
            <a:off x="318320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9" name="Google Shape;219;p32"/>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0" name="Google Shape;220;p32"/>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1" name="Google Shape;221;p32"/>
          <p:cNvSpPr>
            <a:spLocks noGrp="1"/>
          </p:cNvSpPr>
          <p:nvPr>
            <p:ph type="body" idx="6"/>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2" name="Google Shape;222;p32"/>
          <p:cNvSpPr>
            <a:spLocks noGrp="1"/>
          </p:cNvSpPr>
          <p:nvPr>
            <p:ph type="body" idx="7"/>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3" name="Google Shape;223;p32"/>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4" name="Google Shape;224;p32"/>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5" name="Google Shape;225;p32"/>
          <p:cNvSpPr>
            <a:spLocks noGrp="1"/>
          </p:cNvSpPr>
          <p:nvPr>
            <p:ph type="body" idx="13"/>
          </p:nvPr>
        </p:nvSpPr>
        <p:spPr>
          <a:xfrm>
            <a:off x="11035692"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6" name="Google Shape;226;p32"/>
          <p:cNvSpPr>
            <a:spLocks noGrp="1"/>
          </p:cNvSpPr>
          <p:nvPr>
            <p:ph type="body" idx="14"/>
          </p:nvPr>
        </p:nvSpPr>
        <p:spPr>
          <a:xfrm>
            <a:off x="13613079"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7" name="Google Shape;227;p32"/>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8" name="Google Shape;228;p32"/>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29" name="Google Shape;229;p32"/>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0" name="Google Shape;230;p32"/>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1" name="Google Shape;231;p32"/>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2" name="Google Shape;232;p32"/>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3" name="Google Shape;233;p32"/>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34" name="Google Shape;234;p32"/>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5" name="Google Shape;235;p32"/>
          <p:cNvSpPr>
            <a:spLocks noGrp="1"/>
          </p:cNvSpPr>
          <p:nvPr>
            <p:ph type="body" idx="18"/>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6" name="Google Shape;236;p32"/>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7" name="Google Shape;237;p32"/>
          <p:cNvSpPr>
            <a:spLocks noGrp="1"/>
          </p:cNvSpPr>
          <p:nvPr>
            <p:ph type="body" idx="20"/>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8" name="Google Shape;238;p32"/>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9" name="Google Shape;239;p32"/>
          <p:cNvSpPr>
            <a:spLocks noGrp="1"/>
          </p:cNvSpPr>
          <p:nvPr>
            <p:ph type="body" idx="22"/>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0" name="Google Shape;240;p32"/>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41" name="Google Shape;241;p32"/>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42" name="Google Shape;242;p32"/>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43" name="Google Shape;243;p32"/>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244" name="Google Shape;244;p32"/>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45" name="Google Shape;245;p32"/>
          <p:cNvSpPr>
            <a:spLocks noGrp="1"/>
          </p:cNvSpPr>
          <p:nvPr>
            <p:ph type="body" idx="24"/>
          </p:nvPr>
        </p:nvSpPr>
        <p:spPr>
          <a:xfrm>
            <a:off x="11650054"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6" name="Google Shape;246;p32"/>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7" name="Google Shape;247;p32"/>
          <p:cNvSpPr>
            <a:spLocks noGrp="1"/>
          </p:cNvSpPr>
          <p:nvPr>
            <p:ph type="body" idx="26"/>
          </p:nvPr>
        </p:nvSpPr>
        <p:spPr>
          <a:xfrm>
            <a:off x="14236092"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8" name="Google Shape;248;p32"/>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9" name="Google Shape;249;p32"/>
          <p:cNvSpPr>
            <a:spLocks noGrp="1"/>
          </p:cNvSpPr>
          <p:nvPr>
            <p:ph type="body" idx="28"/>
          </p:nvPr>
        </p:nvSpPr>
        <p:spPr>
          <a:xfrm>
            <a:off x="12964505" y="3800633"/>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0" name="Google Shape;250;p32"/>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1" name="Google Shape;251;p32"/>
          <p:cNvSpPr txBox="1">
            <a:spLocks noGrp="1"/>
          </p:cNvSpPr>
          <p:nvPr>
            <p:ph type="body" idx="30"/>
          </p:nvPr>
        </p:nvSpPr>
        <p:spPr>
          <a:xfrm>
            <a:off x="11252602" y="1352794"/>
            <a:ext cx="4593128" cy="4261585"/>
          </a:xfrm>
          <a:prstGeom prst="rect">
            <a:avLst/>
          </a:prstGeom>
          <a:noFill/>
          <a:ln w="28575" cap="flat" cmpd="sng">
            <a:solidFill>
              <a:srgbClr val="3DB876"/>
            </a:soli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2" name="Google Shape;252;p32"/>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B_diagram_wayfinding">
  <p:cSld name="3B_diagram_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33"/>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56" name="Google Shape;256;p33"/>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57" name="Google Shape;257;p33"/>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8" name="Google Shape;258;p33"/>
          <p:cNvSpPr>
            <a:spLocks noGrp="1"/>
          </p:cNvSpPr>
          <p:nvPr>
            <p:ph type="body" idx="2"/>
          </p:nvPr>
        </p:nvSpPr>
        <p:spPr>
          <a:xfrm>
            <a:off x="60581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9" name="Google Shape;259;p33"/>
          <p:cNvSpPr>
            <a:spLocks noGrp="1"/>
          </p:cNvSpPr>
          <p:nvPr>
            <p:ph type="body" idx="3"/>
          </p:nvPr>
        </p:nvSpPr>
        <p:spPr>
          <a:xfrm>
            <a:off x="318320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0" name="Google Shape;260;p33"/>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1" name="Google Shape;261;p33"/>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2" name="Google Shape;262;p33"/>
          <p:cNvSpPr>
            <a:spLocks noGrp="1"/>
          </p:cNvSpPr>
          <p:nvPr>
            <p:ph type="body" idx="6"/>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3" name="Google Shape;263;p33"/>
          <p:cNvSpPr>
            <a:spLocks noGrp="1"/>
          </p:cNvSpPr>
          <p:nvPr>
            <p:ph type="body" idx="7"/>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4" name="Google Shape;264;p33"/>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5" name="Google Shape;265;p33"/>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6" name="Google Shape;266;p33"/>
          <p:cNvSpPr>
            <a:spLocks noGrp="1"/>
          </p:cNvSpPr>
          <p:nvPr>
            <p:ph type="body" idx="13"/>
          </p:nvPr>
        </p:nvSpPr>
        <p:spPr>
          <a:xfrm>
            <a:off x="11035692"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7" name="Google Shape;267;p33"/>
          <p:cNvSpPr>
            <a:spLocks noGrp="1"/>
          </p:cNvSpPr>
          <p:nvPr>
            <p:ph type="body" idx="14"/>
          </p:nvPr>
        </p:nvSpPr>
        <p:spPr>
          <a:xfrm>
            <a:off x="13613079"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8" name="Google Shape;268;p33"/>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9" name="Google Shape;269;p33"/>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70" name="Google Shape;270;p33"/>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1" name="Google Shape;271;p33"/>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2" name="Google Shape;272;p33"/>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3" name="Google Shape;273;p33"/>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4" name="Google Shape;274;p33"/>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75" name="Google Shape;275;p33"/>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6" name="Google Shape;276;p33"/>
          <p:cNvSpPr>
            <a:spLocks noGrp="1"/>
          </p:cNvSpPr>
          <p:nvPr>
            <p:ph type="body" idx="18"/>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7" name="Google Shape;277;p33"/>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8" name="Google Shape;278;p33"/>
          <p:cNvSpPr>
            <a:spLocks noGrp="1"/>
          </p:cNvSpPr>
          <p:nvPr>
            <p:ph type="body" idx="20"/>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9" name="Google Shape;279;p33"/>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0" name="Google Shape;280;p33"/>
          <p:cNvSpPr>
            <a:spLocks noGrp="1"/>
          </p:cNvSpPr>
          <p:nvPr>
            <p:ph type="body" idx="22"/>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1" name="Google Shape;281;p33"/>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82" name="Google Shape;282;p33"/>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83" name="Google Shape;283;p33"/>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84" name="Google Shape;284;p33"/>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285" name="Google Shape;285;p33"/>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86" name="Google Shape;286;p33"/>
          <p:cNvSpPr>
            <a:spLocks noGrp="1"/>
          </p:cNvSpPr>
          <p:nvPr>
            <p:ph type="body" idx="24"/>
          </p:nvPr>
        </p:nvSpPr>
        <p:spPr>
          <a:xfrm>
            <a:off x="11650054"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7" name="Google Shape;287;p33"/>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8" name="Google Shape;288;p33"/>
          <p:cNvSpPr>
            <a:spLocks noGrp="1"/>
          </p:cNvSpPr>
          <p:nvPr>
            <p:ph type="body" idx="26"/>
          </p:nvPr>
        </p:nvSpPr>
        <p:spPr>
          <a:xfrm>
            <a:off x="14236092"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9" name="Google Shape;289;p33"/>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0" name="Google Shape;290;p33"/>
          <p:cNvSpPr>
            <a:spLocks noGrp="1"/>
          </p:cNvSpPr>
          <p:nvPr>
            <p:ph type="body" idx="28"/>
          </p:nvPr>
        </p:nvSpPr>
        <p:spPr>
          <a:xfrm>
            <a:off x="12964505" y="3800633"/>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1" name="Google Shape;291;p33"/>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2" name="Google Shape;292;p33"/>
          <p:cNvSpPr txBox="1">
            <a:spLocks noGrp="1"/>
          </p:cNvSpPr>
          <p:nvPr>
            <p:ph type="body" idx="30"/>
          </p:nvPr>
        </p:nvSpPr>
        <p:spPr>
          <a:xfrm>
            <a:off x="11252602" y="1352794"/>
            <a:ext cx="4593128" cy="4261585"/>
          </a:xfrm>
          <a:prstGeom prst="rect">
            <a:avLst/>
          </a:prstGeom>
          <a:noFill/>
          <a:ln w="28575" cap="flat" cmpd="sng">
            <a:solidFill>
              <a:srgbClr val="3DB876"/>
            </a:soli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3" name="Google Shape;293;p33"/>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itle and Content_simple">
  <p:cSld name="6_Title and Content_simp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94"/>
        <p:cNvGrpSpPr/>
        <p:nvPr/>
      </p:nvGrpSpPr>
      <p:grpSpPr>
        <a:xfrm>
          <a:off x="0" y="0"/>
          <a:ext cx="0" cy="0"/>
          <a:chOff x="0" y="0"/>
          <a:chExt cx="0" cy="0"/>
        </a:xfrm>
      </p:grpSpPr>
      <p:sp>
        <p:nvSpPr>
          <p:cNvPr id="295" name="Google Shape;295;p34"/>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34"/>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34"/>
          <p:cNvSpPr>
            <a:spLocks noGrp="1"/>
          </p:cNvSpPr>
          <p:nvPr>
            <p:ph type="body" idx="1"/>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8" name="Google Shape;298;p34"/>
          <p:cNvSpPr>
            <a:spLocks noGrp="1"/>
          </p:cNvSpPr>
          <p:nvPr>
            <p:ph type="body" idx="2"/>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9" name="Google Shape;299;p34"/>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0" name="Google Shape;300;p34"/>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01" name="Google Shape;301;p34"/>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02" name="Google Shape;302;p34"/>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3" name="Google Shape;303;p34"/>
          <p:cNvSpPr>
            <a:spLocks noGrp="1"/>
          </p:cNvSpPr>
          <p:nvPr>
            <p:ph type="body" idx="6"/>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4" name="Google Shape;304;p34"/>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5" name="Google Shape;305;p34"/>
          <p:cNvSpPr>
            <a:spLocks noGrp="1"/>
          </p:cNvSpPr>
          <p:nvPr>
            <p:ph type="body" idx="8"/>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6" name="Google Shape;306;p34"/>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7" name="Google Shape;307;p34"/>
          <p:cNvSpPr>
            <a:spLocks noGrp="1"/>
          </p:cNvSpPr>
          <p:nvPr>
            <p:ph type="body" idx="13"/>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8" name="Google Shape;308;p34"/>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09" name="Google Shape;309;p34"/>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10" name="Google Shape;310;p34"/>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11" name="Google Shape;311;p34"/>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12" name="Google Shape;312;p34"/>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313" name="Google Shape;313;p34"/>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and Content_simple">
  <p:cSld name="7_Title and Content_simp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14"/>
        <p:cNvGrpSpPr/>
        <p:nvPr/>
      </p:nvGrpSpPr>
      <p:grpSpPr>
        <a:xfrm>
          <a:off x="0" y="0"/>
          <a:ext cx="0" cy="0"/>
          <a:chOff x="0" y="0"/>
          <a:chExt cx="0" cy="0"/>
        </a:xfrm>
      </p:grpSpPr>
      <p:sp>
        <p:nvSpPr>
          <p:cNvPr id="315" name="Google Shape;315;p35"/>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35"/>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35"/>
          <p:cNvSpPr>
            <a:spLocks noGrp="1"/>
          </p:cNvSpPr>
          <p:nvPr>
            <p:ph type="body" idx="1"/>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8" name="Google Shape;318;p35"/>
          <p:cNvSpPr>
            <a:spLocks noGrp="1"/>
          </p:cNvSpPr>
          <p:nvPr>
            <p:ph type="body" idx="2"/>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9" name="Google Shape;319;p35"/>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0" name="Google Shape;320;p35"/>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21" name="Google Shape;321;p35"/>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22" name="Google Shape;322;p35"/>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3" name="Google Shape;323;p35"/>
          <p:cNvSpPr>
            <a:spLocks noGrp="1"/>
          </p:cNvSpPr>
          <p:nvPr>
            <p:ph type="body" idx="6"/>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4" name="Google Shape;324;p35"/>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5" name="Google Shape;325;p35"/>
          <p:cNvSpPr>
            <a:spLocks noGrp="1"/>
          </p:cNvSpPr>
          <p:nvPr>
            <p:ph type="body" idx="8"/>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6" name="Google Shape;326;p35"/>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7" name="Google Shape;327;p35"/>
          <p:cNvSpPr>
            <a:spLocks noGrp="1"/>
          </p:cNvSpPr>
          <p:nvPr>
            <p:ph type="body" idx="13"/>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8" name="Google Shape;328;p35"/>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29" name="Google Shape;329;p35"/>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30" name="Google Shape;330;p35"/>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31" name="Google Shape;331;p35"/>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32" name="Google Shape;332;p35"/>
          <p:cNvCxnSpPr/>
          <p:nvPr/>
        </p:nvCxnSpPr>
        <p:spPr>
          <a:xfrm>
            <a:off x="8403434" y="3358590"/>
            <a:ext cx="778807" cy="568853"/>
          </a:xfrm>
          <a:prstGeom prst="straightConnector1">
            <a:avLst/>
          </a:prstGeom>
          <a:noFill/>
          <a:ln w="15875" cap="flat" cmpd="sng">
            <a:solidFill>
              <a:schemeClr val="dk1"/>
            </a:solidFill>
            <a:prstDash val="solid"/>
            <a:miter lim="800000"/>
            <a:headEnd type="stealth" w="med" len="med"/>
            <a:tailEnd type="none" w="sm" len="sm"/>
          </a:ln>
        </p:spPr>
      </p:cxnSp>
      <p:sp>
        <p:nvSpPr>
          <p:cNvPr id="333" name="Google Shape;333;p35"/>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4"/>
        <p:cNvGrpSpPr/>
        <p:nvPr/>
      </p:nvGrpSpPr>
      <p:grpSpPr>
        <a:xfrm>
          <a:off x="0" y="0"/>
          <a:ext cx="0" cy="0"/>
          <a:chOff x="0" y="0"/>
          <a:chExt cx="0" cy="0"/>
        </a:xfrm>
      </p:grpSpPr>
      <p:sp>
        <p:nvSpPr>
          <p:cNvPr id="335" name="Google Shape;335;p36"/>
          <p:cNvSpPr>
            <a:spLocks noGrp="1"/>
          </p:cNvSpPr>
          <p:nvPr>
            <p:ph type="pic" idx="2"/>
          </p:nvPr>
        </p:nvSpPr>
        <p:spPr>
          <a:xfrm>
            <a:off x="8439371" y="0"/>
            <a:ext cx="7332579" cy="9173629"/>
          </a:xfrm>
          <a:prstGeom prst="rect">
            <a:avLst/>
          </a:prstGeom>
          <a:noFill/>
          <a:ln>
            <a:noFill/>
          </a:ln>
        </p:spPr>
      </p:sp>
      <p:sp>
        <p:nvSpPr>
          <p:cNvPr id="336" name="Google Shape;336;p3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36"/>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36"/>
          <p:cNvSpPr>
            <a:spLocks noGrp="1"/>
          </p:cNvSpPr>
          <p:nvPr>
            <p:ph type="body" idx="1"/>
          </p:nvPr>
        </p:nvSpPr>
        <p:spPr>
          <a:xfrm>
            <a:off x="485638"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9" name="Google Shape;339;p36"/>
          <p:cNvSpPr>
            <a:spLocks noGrp="1"/>
          </p:cNvSpPr>
          <p:nvPr>
            <p:ph type="body" idx="3"/>
          </p:nvPr>
        </p:nvSpPr>
        <p:spPr>
          <a:xfrm>
            <a:off x="4410635"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0" name="Google Shape;340;p36"/>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dk1"/>
                </a:solidFill>
                <a:latin typeface="Arial"/>
                <a:ea typeface="Arial"/>
                <a:cs typeface="Arial"/>
                <a:sym typeface="Arial"/>
              </a:defRPr>
            </a:lvl1pPr>
            <a:lvl2pPr marL="0" lvl="1" indent="0" algn="l">
              <a:spcBef>
                <a:spcPts val="0"/>
              </a:spcBef>
              <a:buNone/>
              <a:defRPr sz="1600" b="0" i="0" u="none" strike="noStrike" cap="none">
                <a:solidFill>
                  <a:schemeClr val="dk1"/>
                </a:solidFill>
                <a:latin typeface="Arial"/>
                <a:ea typeface="Arial"/>
                <a:cs typeface="Arial"/>
                <a:sym typeface="Arial"/>
              </a:defRPr>
            </a:lvl2pPr>
            <a:lvl3pPr marL="0" lvl="2" indent="0" algn="l">
              <a:spcBef>
                <a:spcPts val="0"/>
              </a:spcBef>
              <a:buNone/>
              <a:defRPr sz="1600" b="0" i="0" u="none" strike="noStrike" cap="none">
                <a:solidFill>
                  <a:schemeClr val="dk1"/>
                </a:solidFill>
                <a:latin typeface="Arial"/>
                <a:ea typeface="Arial"/>
                <a:cs typeface="Arial"/>
                <a:sym typeface="Arial"/>
              </a:defRPr>
            </a:lvl3pPr>
            <a:lvl4pPr marL="0" lvl="3" indent="0" algn="l">
              <a:spcBef>
                <a:spcPts val="0"/>
              </a:spcBef>
              <a:buNone/>
              <a:defRPr sz="1600" b="0" i="0" u="none" strike="noStrike" cap="none">
                <a:solidFill>
                  <a:schemeClr val="dk1"/>
                </a:solidFill>
                <a:latin typeface="Arial"/>
                <a:ea typeface="Arial"/>
                <a:cs typeface="Arial"/>
                <a:sym typeface="Arial"/>
              </a:defRPr>
            </a:lvl4pPr>
            <a:lvl5pPr marL="0" lvl="4" indent="0" algn="l">
              <a:spcBef>
                <a:spcPts val="0"/>
              </a:spcBef>
              <a:buNone/>
              <a:defRPr sz="1600" b="0" i="0" u="none" strike="noStrike" cap="none">
                <a:solidFill>
                  <a:schemeClr val="dk1"/>
                </a:solidFill>
                <a:latin typeface="Arial"/>
                <a:ea typeface="Arial"/>
                <a:cs typeface="Arial"/>
                <a:sym typeface="Arial"/>
              </a:defRPr>
            </a:lvl5pPr>
            <a:lvl6pPr marL="0" lvl="5" indent="0" algn="l">
              <a:spcBef>
                <a:spcPts val="0"/>
              </a:spcBef>
              <a:buNone/>
              <a:defRPr sz="1600" b="0" i="0" u="none" strike="noStrike" cap="none">
                <a:solidFill>
                  <a:schemeClr val="dk1"/>
                </a:solidFill>
                <a:latin typeface="Arial"/>
                <a:ea typeface="Arial"/>
                <a:cs typeface="Arial"/>
                <a:sym typeface="Arial"/>
              </a:defRPr>
            </a:lvl6pPr>
            <a:lvl7pPr marL="0" lvl="6" indent="0" algn="l">
              <a:spcBef>
                <a:spcPts val="0"/>
              </a:spcBef>
              <a:buNone/>
              <a:defRPr sz="1600" b="0" i="0" u="none" strike="noStrike" cap="none">
                <a:solidFill>
                  <a:schemeClr val="dk1"/>
                </a:solidFill>
                <a:latin typeface="Arial"/>
                <a:ea typeface="Arial"/>
                <a:cs typeface="Arial"/>
                <a:sym typeface="Arial"/>
              </a:defRPr>
            </a:lvl7pPr>
            <a:lvl8pPr marL="0" lvl="7" indent="0" algn="l">
              <a:spcBef>
                <a:spcPts val="0"/>
              </a:spcBef>
              <a:buNone/>
              <a:defRPr sz="1600" b="0" i="0" u="none" strike="noStrike" cap="none">
                <a:solidFill>
                  <a:schemeClr val="dk1"/>
                </a:solidFill>
                <a:latin typeface="Arial"/>
                <a:ea typeface="Arial"/>
                <a:cs typeface="Arial"/>
                <a:sym typeface="Arial"/>
              </a:defRPr>
            </a:lvl8pPr>
            <a:lvl9pPr marL="0" lvl="8" indent="0" algn="l">
              <a:spcBef>
                <a:spcPts val="0"/>
              </a:spcBef>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21" name="Google Shape;21;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16257588" cy="914399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1"/>
        <p:cNvGrpSpPr/>
        <p:nvPr/>
      </p:nvGrpSpPr>
      <p:grpSpPr>
        <a:xfrm>
          <a:off x="0" y="0"/>
          <a:ext cx="0" cy="0"/>
          <a:chOff x="0" y="0"/>
          <a:chExt cx="0" cy="0"/>
        </a:xfrm>
      </p:grpSpPr>
      <p:pic>
        <p:nvPicPr>
          <p:cNvPr id="342" name="Google Shape;342;p37"/>
          <p:cNvPicPr preferRelativeResize="0"/>
          <p:nvPr/>
        </p:nvPicPr>
        <p:blipFill rotWithShape="1">
          <a:blip r:embed="rId3">
            <a:alphaModFix/>
          </a:blip>
          <a:srcRect/>
          <a:stretch/>
        </p:blipFill>
        <p:spPr>
          <a:xfrm>
            <a:off x="794" y="16620"/>
            <a:ext cx="16256794" cy="9144447"/>
          </a:xfrm>
          <a:prstGeom prst="rect">
            <a:avLst/>
          </a:prstGeom>
          <a:noFill/>
          <a:ln>
            <a:noFill/>
          </a:ln>
        </p:spPr>
      </p:pic>
      <p:sp>
        <p:nvSpPr>
          <p:cNvPr id="343" name="Google Shape;343;p3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37"/>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5" name="Google Shape;345;p37"/>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6" name="Google Shape;346;p37"/>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7"/>
        <p:cNvGrpSpPr/>
        <p:nvPr/>
      </p:nvGrpSpPr>
      <p:grpSpPr>
        <a:xfrm>
          <a:off x="0" y="0"/>
          <a:ext cx="0" cy="0"/>
          <a:chOff x="0" y="0"/>
          <a:chExt cx="0" cy="0"/>
        </a:xfrm>
      </p:grpSpPr>
      <p:sp>
        <p:nvSpPr>
          <p:cNvPr id="348" name="Google Shape;348;p38"/>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p38"/>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0" name="Google Shape;350;p38"/>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1" name="Google Shape;351;p38"/>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352" name="Google Shape;352;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3"/>
        <p:cNvGrpSpPr/>
        <p:nvPr/>
      </p:nvGrpSpPr>
      <p:grpSpPr>
        <a:xfrm>
          <a:off x="0" y="0"/>
          <a:ext cx="0" cy="0"/>
          <a:chOff x="0" y="0"/>
          <a:chExt cx="0" cy="0"/>
        </a:xfrm>
      </p:grpSpPr>
      <p:sp>
        <p:nvSpPr>
          <p:cNvPr id="354" name="Google Shape;354;p39"/>
          <p:cNvSpPr>
            <a:spLocks noGrp="1"/>
          </p:cNvSpPr>
          <p:nvPr>
            <p:ph type="pic" idx="2"/>
          </p:nvPr>
        </p:nvSpPr>
        <p:spPr>
          <a:xfrm>
            <a:off x="8935605" y="-8682"/>
            <a:ext cx="7332579" cy="9173629"/>
          </a:xfrm>
          <a:prstGeom prst="rect">
            <a:avLst/>
          </a:prstGeom>
          <a:noFill/>
          <a:ln>
            <a:noFill/>
          </a:ln>
        </p:spPr>
      </p:sp>
      <p:sp>
        <p:nvSpPr>
          <p:cNvPr id="355" name="Google Shape;355;p3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39"/>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9"/>
          <p:cNvSpPr>
            <a:spLocks noGrp="1"/>
          </p:cNvSpPr>
          <p:nvPr>
            <p:ph type="body" idx="1"/>
          </p:nvPr>
        </p:nvSpPr>
        <p:spPr>
          <a:xfrm>
            <a:off x="485638"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8" name="Google Shape;358;p39"/>
          <p:cNvSpPr>
            <a:spLocks noGrp="1"/>
          </p:cNvSpPr>
          <p:nvPr>
            <p:ph type="body" idx="3"/>
          </p:nvPr>
        </p:nvSpPr>
        <p:spPr>
          <a:xfrm>
            <a:off x="4410635"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9" name="Google Shape;359;p39"/>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60"/>
        <p:cNvGrpSpPr/>
        <p:nvPr/>
      </p:nvGrpSpPr>
      <p:grpSpPr>
        <a:xfrm>
          <a:off x="0" y="0"/>
          <a:ext cx="0" cy="0"/>
          <a:chOff x="0" y="0"/>
          <a:chExt cx="0" cy="0"/>
        </a:xfrm>
      </p:grpSpPr>
      <p:sp>
        <p:nvSpPr>
          <p:cNvPr id="361" name="Google Shape;361;p40"/>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40"/>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40"/>
          <p:cNvSpPr>
            <a:spLocks noGrp="1"/>
          </p:cNvSpPr>
          <p:nvPr>
            <p:ph type="body" idx="1"/>
          </p:nvPr>
        </p:nvSpPr>
        <p:spPr>
          <a:xfrm>
            <a:off x="501754" y="743538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4" name="Google Shape;364;p40"/>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5" name="Google Shape;365;p40"/>
          <p:cNvSpPr txBox="1">
            <a:spLocks noGrp="1"/>
          </p:cNvSpPr>
          <p:nvPr>
            <p:ph type="body" idx="3"/>
          </p:nvPr>
        </p:nvSpPr>
        <p:spPr>
          <a:xfrm>
            <a:off x="10922864"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6" name="Google Shape;366;p40"/>
          <p:cNvSpPr>
            <a:spLocks noGrp="1"/>
          </p:cNvSpPr>
          <p:nvPr>
            <p:ph type="body" idx="4"/>
          </p:nvPr>
        </p:nvSpPr>
        <p:spPr>
          <a:xfrm>
            <a:off x="3606461"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7" name="Google Shape;367;p40"/>
          <p:cNvSpPr>
            <a:spLocks noGrp="1"/>
          </p:cNvSpPr>
          <p:nvPr>
            <p:ph type="body" idx="5"/>
          </p:nvPr>
        </p:nvSpPr>
        <p:spPr>
          <a:xfrm>
            <a:off x="8816415"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8" name="Google Shape;368;p40"/>
          <p:cNvSpPr>
            <a:spLocks noGrp="1"/>
          </p:cNvSpPr>
          <p:nvPr>
            <p:ph type="body" idx="6"/>
          </p:nvPr>
        </p:nvSpPr>
        <p:spPr>
          <a:xfrm>
            <a:off x="14047634"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9" name="Google Shape;369;p40"/>
          <p:cNvSpPr txBox="1">
            <a:spLocks noGrp="1"/>
          </p:cNvSpPr>
          <p:nvPr>
            <p:ph type="body" idx="7"/>
          </p:nvPr>
        </p:nvSpPr>
        <p:spPr>
          <a:xfrm>
            <a:off x="5691645"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0" name="Google Shape;370;p40"/>
          <p:cNvSpPr txBox="1">
            <a:spLocks noGrp="1"/>
          </p:cNvSpPr>
          <p:nvPr>
            <p:ph type="body" idx="8"/>
          </p:nvPr>
        </p:nvSpPr>
        <p:spPr>
          <a:xfrm>
            <a:off x="481691"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1" name="Google Shape;371;p40"/>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B_3boxes_wayfinging">
  <p:cSld name="4B_3boxes_wayfing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72"/>
        <p:cNvGrpSpPr/>
        <p:nvPr/>
      </p:nvGrpSpPr>
      <p:grpSpPr>
        <a:xfrm>
          <a:off x="0" y="0"/>
          <a:ext cx="0" cy="0"/>
          <a:chOff x="0" y="0"/>
          <a:chExt cx="0" cy="0"/>
        </a:xfrm>
      </p:grpSpPr>
      <p:sp>
        <p:nvSpPr>
          <p:cNvPr id="373" name="Google Shape;373;p41"/>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41"/>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41"/>
          <p:cNvSpPr>
            <a:spLocks noGrp="1"/>
          </p:cNvSpPr>
          <p:nvPr>
            <p:ph type="body" idx="1"/>
          </p:nvPr>
        </p:nvSpPr>
        <p:spPr>
          <a:xfrm>
            <a:off x="501754" y="743538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6" name="Google Shape;376;p41"/>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7" name="Google Shape;377;p41"/>
          <p:cNvSpPr txBox="1">
            <a:spLocks noGrp="1"/>
          </p:cNvSpPr>
          <p:nvPr>
            <p:ph type="body" idx="3"/>
          </p:nvPr>
        </p:nvSpPr>
        <p:spPr>
          <a:xfrm>
            <a:off x="10922864"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8" name="Google Shape;378;p41"/>
          <p:cNvSpPr>
            <a:spLocks noGrp="1"/>
          </p:cNvSpPr>
          <p:nvPr>
            <p:ph type="body" idx="4"/>
          </p:nvPr>
        </p:nvSpPr>
        <p:spPr>
          <a:xfrm>
            <a:off x="3606461"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9" name="Google Shape;379;p41"/>
          <p:cNvSpPr>
            <a:spLocks noGrp="1"/>
          </p:cNvSpPr>
          <p:nvPr>
            <p:ph type="body" idx="5"/>
          </p:nvPr>
        </p:nvSpPr>
        <p:spPr>
          <a:xfrm>
            <a:off x="8816415"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0" name="Google Shape;380;p41"/>
          <p:cNvSpPr>
            <a:spLocks noGrp="1"/>
          </p:cNvSpPr>
          <p:nvPr>
            <p:ph type="body" idx="6"/>
          </p:nvPr>
        </p:nvSpPr>
        <p:spPr>
          <a:xfrm>
            <a:off x="14047634"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1" name="Google Shape;381;p41"/>
          <p:cNvSpPr txBox="1">
            <a:spLocks noGrp="1"/>
          </p:cNvSpPr>
          <p:nvPr>
            <p:ph type="body" idx="7"/>
          </p:nvPr>
        </p:nvSpPr>
        <p:spPr>
          <a:xfrm>
            <a:off x="5691645"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2" name="Google Shape;382;p41"/>
          <p:cNvSpPr txBox="1">
            <a:spLocks noGrp="1"/>
          </p:cNvSpPr>
          <p:nvPr>
            <p:ph type="body" idx="8"/>
          </p:nvPr>
        </p:nvSpPr>
        <p:spPr>
          <a:xfrm>
            <a:off x="481691"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3" name="Google Shape;383;p41"/>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84"/>
        <p:cNvGrpSpPr/>
        <p:nvPr/>
      </p:nvGrpSpPr>
      <p:grpSpPr>
        <a:xfrm>
          <a:off x="0" y="0"/>
          <a:ext cx="0" cy="0"/>
          <a:chOff x="0" y="0"/>
          <a:chExt cx="0" cy="0"/>
        </a:xfrm>
      </p:grpSpPr>
      <p:sp>
        <p:nvSpPr>
          <p:cNvPr id="385" name="Google Shape;385;p42"/>
          <p:cNvSpPr txBox="1">
            <a:spLocks noGrp="1"/>
          </p:cNvSpPr>
          <p:nvPr>
            <p:ph type="body" idx="1"/>
          </p:nvPr>
        </p:nvSpPr>
        <p:spPr>
          <a:xfrm>
            <a:off x="387350" y="1461613"/>
            <a:ext cx="8671590" cy="1098549"/>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b="1"/>
            </a:lvl1pPr>
            <a:lvl2pPr marL="914400" lvl="1" indent="-228600" algn="l">
              <a:lnSpc>
                <a:spcPct val="90000"/>
              </a:lnSpc>
              <a:spcBef>
                <a:spcPts val="1800"/>
              </a:spcBef>
              <a:spcAft>
                <a:spcPts val="0"/>
              </a:spcAft>
              <a:buClr>
                <a:schemeClr val="dk1"/>
              </a:buClr>
              <a:buSzPts val="2667"/>
              <a:buNone/>
              <a:defRPr sz="2667" b="1"/>
            </a:lvl2pPr>
            <a:lvl3pPr marL="1371600" lvl="2" indent="-228600" algn="l">
              <a:lnSpc>
                <a:spcPct val="90000"/>
              </a:lnSpc>
              <a:spcBef>
                <a:spcPts val="1800"/>
              </a:spcBef>
              <a:spcAft>
                <a:spcPts val="0"/>
              </a:spcAft>
              <a:buClr>
                <a:schemeClr val="dk1"/>
              </a:buClr>
              <a:buSzPts val="2400"/>
              <a:buNone/>
              <a:defRPr sz="2400" b="1"/>
            </a:lvl3pPr>
            <a:lvl4pPr marL="1828800" lvl="3" indent="-228600" algn="l">
              <a:lnSpc>
                <a:spcPct val="90000"/>
              </a:lnSpc>
              <a:spcBef>
                <a:spcPts val="1800"/>
              </a:spcBef>
              <a:spcAft>
                <a:spcPts val="0"/>
              </a:spcAft>
              <a:buClr>
                <a:schemeClr val="dk1"/>
              </a:buClr>
              <a:buSzPts val="2133"/>
              <a:buNone/>
              <a:defRPr sz="2133" b="1"/>
            </a:lvl4pPr>
            <a:lvl5pPr marL="2286000" lvl="4" indent="-228600" algn="l">
              <a:lnSpc>
                <a:spcPct val="90000"/>
              </a:lnSpc>
              <a:spcBef>
                <a:spcPts val="1800"/>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386" name="Google Shape;386;p42"/>
          <p:cNvSpPr txBox="1">
            <a:spLocks noGrp="1"/>
          </p:cNvSpPr>
          <p:nvPr>
            <p:ph type="body" idx="2"/>
          </p:nvPr>
        </p:nvSpPr>
        <p:spPr>
          <a:xfrm>
            <a:off x="514940" y="2849526"/>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7" name="Google Shape;387;p42"/>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42"/>
          <p:cNvSpPr txBox="1">
            <a:spLocks noGrp="1"/>
          </p:cNvSpPr>
          <p:nvPr>
            <p:ph type="body" idx="3"/>
          </p:nvPr>
        </p:nvSpPr>
        <p:spPr>
          <a:xfrm>
            <a:off x="514940" y="4848447"/>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9" name="Google Shape;389;p42"/>
          <p:cNvSpPr txBox="1">
            <a:spLocks noGrp="1"/>
          </p:cNvSpPr>
          <p:nvPr>
            <p:ph type="body" idx="4"/>
          </p:nvPr>
        </p:nvSpPr>
        <p:spPr>
          <a:xfrm>
            <a:off x="514940" y="6845055"/>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0" name="Google Shape;390;p42"/>
          <p:cNvSpPr txBox="1">
            <a:spLocks noGrp="1"/>
          </p:cNvSpPr>
          <p:nvPr>
            <p:ph type="body" idx="5"/>
          </p:nvPr>
        </p:nvSpPr>
        <p:spPr>
          <a:xfrm>
            <a:off x="11423945" y="1382233"/>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1" name="Google Shape;391;p42"/>
          <p:cNvSpPr txBox="1">
            <a:spLocks noGrp="1"/>
          </p:cNvSpPr>
          <p:nvPr>
            <p:ph type="body" idx="6"/>
          </p:nvPr>
        </p:nvSpPr>
        <p:spPr>
          <a:xfrm>
            <a:off x="11423945" y="3381154"/>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2" name="Google Shape;392;p42"/>
          <p:cNvSpPr txBox="1">
            <a:spLocks noGrp="1"/>
          </p:cNvSpPr>
          <p:nvPr>
            <p:ph type="body" idx="7"/>
          </p:nvPr>
        </p:nvSpPr>
        <p:spPr>
          <a:xfrm>
            <a:off x="11423945" y="5377762"/>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3" name="Google Shape;393;p42"/>
          <p:cNvSpPr txBox="1">
            <a:spLocks noGrp="1"/>
          </p:cNvSpPr>
          <p:nvPr>
            <p:ph type="body" idx="8"/>
          </p:nvPr>
        </p:nvSpPr>
        <p:spPr>
          <a:xfrm>
            <a:off x="7001235" y="4717816"/>
            <a:ext cx="2270791" cy="1841718"/>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4" name="Google Shape;394;p42"/>
          <p:cNvSpPr>
            <a:spLocks noGrp="1"/>
          </p:cNvSpPr>
          <p:nvPr>
            <p:ph type="body" idx="9"/>
          </p:nvPr>
        </p:nvSpPr>
        <p:spPr>
          <a:xfrm>
            <a:off x="6189235" y="6875099"/>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5" name="Google Shape;395;p42"/>
          <p:cNvSpPr>
            <a:spLocks noGrp="1"/>
          </p:cNvSpPr>
          <p:nvPr>
            <p:ph type="body" idx="13"/>
          </p:nvPr>
        </p:nvSpPr>
        <p:spPr>
          <a:xfrm>
            <a:off x="8766622" y="683538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6" name="Google Shape;396;p42"/>
          <p:cNvSpPr txBox="1">
            <a:spLocks noGrp="1"/>
          </p:cNvSpPr>
          <p:nvPr>
            <p:ph type="body" idx="14"/>
          </p:nvPr>
        </p:nvSpPr>
        <p:spPr>
          <a:xfrm>
            <a:off x="6232660" y="8182447"/>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7" name="Google Shape;397;p42"/>
          <p:cNvSpPr txBox="1">
            <a:spLocks noGrp="1"/>
          </p:cNvSpPr>
          <p:nvPr>
            <p:ph type="body" idx="15"/>
          </p:nvPr>
        </p:nvSpPr>
        <p:spPr>
          <a:xfrm>
            <a:off x="8862227" y="808806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98" name="Google Shape;398;p42"/>
          <p:cNvCxnSpPr/>
          <p:nvPr/>
        </p:nvCxnSpPr>
        <p:spPr>
          <a:xfrm>
            <a:off x="7626534" y="7463156"/>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99" name="Google Shape;399;p42"/>
          <p:cNvSpPr>
            <a:spLocks noGrp="1"/>
          </p:cNvSpPr>
          <p:nvPr>
            <p:ph type="body" idx="16"/>
          </p:nvPr>
        </p:nvSpPr>
        <p:spPr>
          <a:xfrm>
            <a:off x="5431997" y="440336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0" name="Google Shape;400;p42"/>
          <p:cNvSpPr txBox="1">
            <a:spLocks noGrp="1"/>
          </p:cNvSpPr>
          <p:nvPr>
            <p:ph type="body" idx="17"/>
          </p:nvPr>
        </p:nvSpPr>
        <p:spPr>
          <a:xfrm>
            <a:off x="5475422"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1" name="Google Shape;401;p42"/>
          <p:cNvSpPr>
            <a:spLocks noGrp="1"/>
          </p:cNvSpPr>
          <p:nvPr>
            <p:ph type="body" idx="18"/>
          </p:nvPr>
        </p:nvSpPr>
        <p:spPr>
          <a:xfrm>
            <a:off x="9589663" y="440336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2" name="Google Shape;402;p42"/>
          <p:cNvSpPr txBox="1">
            <a:spLocks noGrp="1"/>
          </p:cNvSpPr>
          <p:nvPr>
            <p:ph type="body" idx="19"/>
          </p:nvPr>
        </p:nvSpPr>
        <p:spPr>
          <a:xfrm>
            <a:off x="9633088"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3" name="Google Shape;403;p42"/>
          <p:cNvSpPr>
            <a:spLocks noGrp="1"/>
          </p:cNvSpPr>
          <p:nvPr>
            <p:ph type="body" idx="20"/>
          </p:nvPr>
        </p:nvSpPr>
        <p:spPr>
          <a:xfrm>
            <a:off x="7503688" y="287460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4" name="Google Shape;404;p42"/>
          <p:cNvSpPr txBox="1">
            <a:spLocks noGrp="1"/>
          </p:cNvSpPr>
          <p:nvPr>
            <p:ph type="body" idx="21"/>
          </p:nvPr>
        </p:nvSpPr>
        <p:spPr>
          <a:xfrm>
            <a:off x="7547113" y="418194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405" name="Google Shape;405;p42"/>
          <p:cNvCxnSpPr/>
          <p:nvPr/>
        </p:nvCxnSpPr>
        <p:spPr>
          <a:xfrm rot="10800000" flipH="1">
            <a:off x="9669647" y="60322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406" name="Google Shape;406;p42"/>
          <p:cNvCxnSpPr/>
          <p:nvPr/>
        </p:nvCxnSpPr>
        <p:spPr>
          <a:xfrm>
            <a:off x="6382333" y="605925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407" name="Google Shape;407;p42"/>
          <p:cNvCxnSpPr/>
          <p:nvPr/>
        </p:nvCxnSpPr>
        <p:spPr>
          <a:xfrm flipH="1">
            <a:off x="6680958"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408" name="Google Shape;408;p42"/>
          <p:cNvCxnSpPr/>
          <p:nvPr/>
        </p:nvCxnSpPr>
        <p:spPr>
          <a:xfrm>
            <a:off x="8786205"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409" name="Google Shape;409;p42"/>
          <p:cNvCxnSpPr/>
          <p:nvPr/>
        </p:nvCxnSpPr>
        <p:spPr>
          <a:xfrm>
            <a:off x="5010925" y="5357909"/>
            <a:ext cx="421072" cy="0"/>
          </a:xfrm>
          <a:prstGeom prst="straightConnector1">
            <a:avLst/>
          </a:prstGeom>
          <a:noFill/>
          <a:ln w="19050" cap="flat" cmpd="sng">
            <a:solidFill>
              <a:schemeClr val="dk1"/>
            </a:solidFill>
            <a:prstDash val="lgDash"/>
            <a:miter lim="800000"/>
            <a:headEnd type="none" w="sm" len="sm"/>
            <a:tailEnd type="stealth" w="med" len="med"/>
          </a:ln>
        </p:spPr>
      </p:cxnSp>
      <p:cxnSp>
        <p:nvCxnSpPr>
          <p:cNvPr id="410" name="Google Shape;410;p42"/>
          <p:cNvCxnSpPr/>
          <p:nvPr/>
        </p:nvCxnSpPr>
        <p:spPr>
          <a:xfrm rot="10800000">
            <a:off x="8862227" y="3210132"/>
            <a:ext cx="2344489" cy="0"/>
          </a:xfrm>
          <a:prstGeom prst="straightConnector1">
            <a:avLst/>
          </a:prstGeom>
          <a:noFill/>
          <a:ln w="19050" cap="flat" cmpd="sng">
            <a:solidFill>
              <a:schemeClr val="dk1"/>
            </a:solidFill>
            <a:prstDash val="lgDash"/>
            <a:miter lim="800000"/>
            <a:headEnd type="none" w="sm" len="sm"/>
            <a:tailEnd type="stealth" w="med" len="med"/>
          </a:ln>
        </p:spPr>
      </p:cxnSp>
      <p:cxnSp>
        <p:nvCxnSpPr>
          <p:cNvPr id="411" name="Google Shape;411;p42"/>
          <p:cNvCxnSpPr/>
          <p:nvPr/>
        </p:nvCxnSpPr>
        <p:spPr>
          <a:xfrm rot="10800000">
            <a:off x="10943892" y="4996402"/>
            <a:ext cx="329307" cy="0"/>
          </a:xfrm>
          <a:prstGeom prst="straightConnector1">
            <a:avLst/>
          </a:prstGeom>
          <a:noFill/>
          <a:ln w="19050" cap="flat" cmpd="sng">
            <a:solidFill>
              <a:schemeClr val="dk1"/>
            </a:solidFill>
            <a:prstDash val="lgDash"/>
            <a:miter lim="800000"/>
            <a:headEnd type="none" w="sm" len="sm"/>
            <a:tailEnd type="stealth" w="med" len="med"/>
          </a:ln>
        </p:spPr>
      </p:cxnSp>
      <p:sp>
        <p:nvSpPr>
          <p:cNvPr id="412" name="Google Shape;412;p42"/>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3"/>
        <p:cNvGrpSpPr/>
        <p:nvPr/>
      </p:nvGrpSpPr>
      <p:grpSpPr>
        <a:xfrm>
          <a:off x="0" y="0"/>
          <a:ext cx="0" cy="0"/>
          <a:chOff x="0" y="0"/>
          <a:chExt cx="0" cy="0"/>
        </a:xfrm>
      </p:grpSpPr>
      <p:sp>
        <p:nvSpPr>
          <p:cNvPr id="414" name="Google Shape;414;p43"/>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43"/>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6"/>
        <p:cNvGrpSpPr/>
        <p:nvPr/>
      </p:nvGrpSpPr>
      <p:grpSpPr>
        <a:xfrm>
          <a:off x="0" y="0"/>
          <a:ext cx="0" cy="0"/>
          <a:chOff x="0" y="0"/>
          <a:chExt cx="0" cy="0"/>
        </a:xfrm>
      </p:grpSpPr>
      <p:sp>
        <p:nvSpPr>
          <p:cNvPr id="417" name="Google Shape;417;p44"/>
          <p:cNvSpPr txBox="1">
            <a:spLocks noGrp="1"/>
          </p:cNvSpPr>
          <p:nvPr>
            <p:ph type="title"/>
          </p:nvPr>
        </p:nvSpPr>
        <p:spPr>
          <a:xfrm>
            <a:off x="1119827" y="609600"/>
            <a:ext cx="5243495" cy="2133600"/>
          </a:xfrm>
          <a:prstGeom prst="rect">
            <a:avLst/>
          </a:prstGeom>
          <a:noFill/>
          <a:ln>
            <a:noFill/>
          </a:ln>
        </p:spPr>
        <p:txBody>
          <a:bodyPr spcFirstLastPara="1" wrap="square" lIns="90000" tIns="45700" rIns="91425" bIns="45700" anchor="b" anchorCtr="0">
            <a:noAutofit/>
          </a:bodyPr>
          <a:lstStyle>
            <a:lvl1pPr lvl="0" algn="l">
              <a:lnSpc>
                <a:spcPct val="90000"/>
              </a:lnSpc>
              <a:spcBef>
                <a:spcPts val="0"/>
              </a:spcBef>
              <a:spcAft>
                <a:spcPts val="0"/>
              </a:spcAft>
              <a:buClr>
                <a:schemeClr val="dk1"/>
              </a:buClr>
              <a:buSzPts val="4267"/>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44"/>
          <p:cNvSpPr txBox="1">
            <a:spLocks noGrp="1"/>
          </p:cNvSpPr>
          <p:nvPr>
            <p:ph type="body" idx="1"/>
          </p:nvPr>
        </p:nvSpPr>
        <p:spPr>
          <a:xfrm>
            <a:off x="6911592" y="1316567"/>
            <a:ext cx="8230404" cy="649816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4267"/>
              <a:buNone/>
              <a:defRPr sz="4267"/>
            </a:lvl1pPr>
            <a:lvl2pPr marL="914400" lvl="1" indent="-228600" algn="l">
              <a:lnSpc>
                <a:spcPct val="90000"/>
              </a:lnSpc>
              <a:spcBef>
                <a:spcPts val="1800"/>
              </a:spcBef>
              <a:spcAft>
                <a:spcPts val="0"/>
              </a:spcAft>
              <a:buClr>
                <a:schemeClr val="dk1"/>
              </a:buClr>
              <a:buSzPts val="3733"/>
              <a:buNone/>
              <a:defRPr sz="3733"/>
            </a:lvl2pPr>
            <a:lvl3pPr marL="1371600" lvl="2" indent="-228600" algn="l">
              <a:lnSpc>
                <a:spcPct val="90000"/>
              </a:lnSpc>
              <a:spcBef>
                <a:spcPts val="1800"/>
              </a:spcBef>
              <a:spcAft>
                <a:spcPts val="0"/>
              </a:spcAft>
              <a:buClr>
                <a:schemeClr val="dk1"/>
              </a:buClr>
              <a:buSzPts val="3200"/>
              <a:buNone/>
              <a:defRPr sz="3200"/>
            </a:lvl3pPr>
            <a:lvl4pPr marL="1828800" lvl="3" indent="-228600" algn="l">
              <a:lnSpc>
                <a:spcPct val="90000"/>
              </a:lnSpc>
              <a:spcBef>
                <a:spcPts val="1800"/>
              </a:spcBef>
              <a:spcAft>
                <a:spcPts val="0"/>
              </a:spcAft>
              <a:buClr>
                <a:schemeClr val="dk1"/>
              </a:buClr>
              <a:buSzPts val="2667"/>
              <a:buNone/>
              <a:defRPr sz="2667"/>
            </a:lvl4pPr>
            <a:lvl5pPr marL="2286000" lvl="4" indent="-228600" algn="l">
              <a:lnSpc>
                <a:spcPct val="90000"/>
              </a:lnSpc>
              <a:spcBef>
                <a:spcPts val="1800"/>
              </a:spcBef>
              <a:spcAft>
                <a:spcPts val="0"/>
              </a:spcAft>
              <a:buClr>
                <a:schemeClr val="dk1"/>
              </a:buClr>
              <a:buSzPts val="2667"/>
              <a:buNone/>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419" name="Google Shape;419;p44"/>
          <p:cNvSpPr txBox="1">
            <a:spLocks noGrp="1"/>
          </p:cNvSpPr>
          <p:nvPr>
            <p:ph type="body" idx="2"/>
          </p:nvPr>
        </p:nvSpPr>
        <p:spPr>
          <a:xfrm>
            <a:off x="1119827" y="2743200"/>
            <a:ext cx="5243495" cy="508211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2133"/>
              <a:buNone/>
              <a:defRPr sz="2133"/>
            </a:lvl1pPr>
            <a:lvl2pPr marL="914400" lvl="1" indent="-228600" algn="l">
              <a:lnSpc>
                <a:spcPct val="90000"/>
              </a:lnSpc>
              <a:spcBef>
                <a:spcPts val="1800"/>
              </a:spcBef>
              <a:spcAft>
                <a:spcPts val="0"/>
              </a:spcAft>
              <a:buClr>
                <a:schemeClr val="dk1"/>
              </a:buClr>
              <a:buSzPts val="1867"/>
              <a:buNone/>
              <a:defRPr sz="1867"/>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333"/>
              <a:buNone/>
              <a:defRPr sz="1333"/>
            </a:lvl4pPr>
            <a:lvl5pPr marL="2286000" lvl="4" indent="-228600" algn="l">
              <a:lnSpc>
                <a:spcPct val="90000"/>
              </a:lnSpc>
              <a:spcBef>
                <a:spcPts val="1800"/>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420" name="Google Shape;420;p44"/>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1" name="Google Shape;421;p44"/>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44"/>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3"/>
        <p:cNvGrpSpPr/>
        <p:nvPr/>
      </p:nvGrpSpPr>
      <p:grpSpPr>
        <a:xfrm>
          <a:off x="0" y="0"/>
          <a:ext cx="0" cy="0"/>
          <a:chOff x="0" y="0"/>
          <a:chExt cx="0" cy="0"/>
        </a:xfrm>
      </p:grpSpPr>
      <p:sp>
        <p:nvSpPr>
          <p:cNvPr id="424" name="Google Shape;424;p45"/>
          <p:cNvSpPr txBox="1">
            <a:spLocks noGrp="1"/>
          </p:cNvSpPr>
          <p:nvPr>
            <p:ph type="title"/>
          </p:nvPr>
        </p:nvSpPr>
        <p:spPr>
          <a:xfrm>
            <a:off x="1119827" y="609600"/>
            <a:ext cx="5243495" cy="2133600"/>
          </a:xfrm>
          <a:prstGeom prst="rect">
            <a:avLst/>
          </a:prstGeom>
          <a:noFill/>
          <a:ln>
            <a:noFill/>
          </a:ln>
        </p:spPr>
        <p:txBody>
          <a:bodyPr spcFirstLastPara="1" wrap="square" lIns="90000" tIns="45700" rIns="91425" bIns="45700" anchor="b" anchorCtr="0">
            <a:noAutofit/>
          </a:bodyPr>
          <a:lstStyle>
            <a:lvl1pPr lvl="0" algn="l">
              <a:lnSpc>
                <a:spcPct val="90000"/>
              </a:lnSpc>
              <a:spcBef>
                <a:spcPts val="0"/>
              </a:spcBef>
              <a:spcAft>
                <a:spcPts val="0"/>
              </a:spcAft>
              <a:buClr>
                <a:schemeClr val="dk1"/>
              </a:buClr>
              <a:buSzPts val="4267"/>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5" name="Google Shape;425;p45"/>
          <p:cNvSpPr>
            <a:spLocks noGrp="1"/>
          </p:cNvSpPr>
          <p:nvPr>
            <p:ph type="pic" idx="2"/>
          </p:nvPr>
        </p:nvSpPr>
        <p:spPr>
          <a:xfrm>
            <a:off x="6911592" y="1316567"/>
            <a:ext cx="8230404" cy="6498167"/>
          </a:xfrm>
          <a:prstGeom prst="rect">
            <a:avLst/>
          </a:prstGeom>
          <a:noFill/>
          <a:ln>
            <a:noFill/>
          </a:ln>
        </p:spPr>
      </p:sp>
      <p:sp>
        <p:nvSpPr>
          <p:cNvPr id="426" name="Google Shape;426;p45"/>
          <p:cNvSpPr txBox="1">
            <a:spLocks noGrp="1"/>
          </p:cNvSpPr>
          <p:nvPr>
            <p:ph type="body" idx="1"/>
          </p:nvPr>
        </p:nvSpPr>
        <p:spPr>
          <a:xfrm>
            <a:off x="1119827" y="2743200"/>
            <a:ext cx="5243495" cy="508211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2133"/>
              <a:buNone/>
              <a:defRPr sz="2133"/>
            </a:lvl1pPr>
            <a:lvl2pPr marL="914400" lvl="1" indent="-228600" algn="l">
              <a:lnSpc>
                <a:spcPct val="90000"/>
              </a:lnSpc>
              <a:spcBef>
                <a:spcPts val="1800"/>
              </a:spcBef>
              <a:spcAft>
                <a:spcPts val="0"/>
              </a:spcAft>
              <a:buClr>
                <a:schemeClr val="dk1"/>
              </a:buClr>
              <a:buSzPts val="1867"/>
              <a:buNone/>
              <a:defRPr sz="1867"/>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333"/>
              <a:buNone/>
              <a:defRPr sz="1333"/>
            </a:lvl4pPr>
            <a:lvl5pPr marL="2286000" lvl="4" indent="-228600" algn="l">
              <a:lnSpc>
                <a:spcPct val="90000"/>
              </a:lnSpc>
              <a:spcBef>
                <a:spcPts val="1800"/>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427" name="Google Shape;427;p45"/>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8" name="Google Shape;428;p45"/>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9" name="Google Shape;429;p45"/>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0"/>
        <p:cNvGrpSpPr/>
        <p:nvPr/>
      </p:nvGrpSpPr>
      <p:grpSpPr>
        <a:xfrm>
          <a:off x="0" y="0"/>
          <a:ext cx="0" cy="0"/>
          <a:chOff x="0" y="0"/>
          <a:chExt cx="0" cy="0"/>
        </a:xfrm>
      </p:grpSpPr>
      <p:sp>
        <p:nvSpPr>
          <p:cNvPr id="431" name="Google Shape;431;p4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46"/>
          <p:cNvSpPr txBox="1">
            <a:spLocks noGrp="1"/>
          </p:cNvSpPr>
          <p:nvPr>
            <p:ph type="body" idx="1"/>
          </p:nvPr>
        </p:nvSpPr>
        <p:spPr>
          <a:xfrm rot="5400000">
            <a:off x="4796882" y="-2091004"/>
            <a:ext cx="5941930" cy="1471197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33" name="Google Shape;433;p46"/>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4" name="Google Shape;434;p46"/>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p46"/>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2"/>
        <p:cNvGrpSpPr/>
        <p:nvPr/>
      </p:nvGrpSpPr>
      <p:grpSpPr>
        <a:xfrm>
          <a:off x="0" y="0"/>
          <a:ext cx="0" cy="0"/>
          <a:chOff x="0" y="0"/>
          <a:chExt cx="0" cy="0"/>
        </a:xfrm>
      </p:grpSpPr>
      <p:sp>
        <p:nvSpPr>
          <p:cNvPr id="23" name="Google Shape;23;p2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0"/>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25" name="Google Shape;25;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6"/>
        <p:cNvGrpSpPr/>
        <p:nvPr/>
      </p:nvGrpSpPr>
      <p:grpSpPr>
        <a:xfrm>
          <a:off x="0" y="0"/>
          <a:ext cx="0" cy="0"/>
          <a:chOff x="0" y="0"/>
          <a:chExt cx="0" cy="0"/>
        </a:xfrm>
      </p:grpSpPr>
      <p:sp>
        <p:nvSpPr>
          <p:cNvPr id="437" name="Google Shape;437;p47"/>
          <p:cNvSpPr txBox="1">
            <a:spLocks noGrp="1"/>
          </p:cNvSpPr>
          <p:nvPr>
            <p:ph type="title"/>
          </p:nvPr>
        </p:nvSpPr>
        <p:spPr>
          <a:xfrm rot="5400000">
            <a:off x="9512550" y="2608622"/>
            <a:ext cx="7749117" cy="3505542"/>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rot="5400000">
            <a:off x="2399854" y="-795311"/>
            <a:ext cx="7749117" cy="1031340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39" name="Google Shape;439;p47"/>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0" name="Google Shape;440;p47"/>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8"/>
        <p:cNvGrpSpPr/>
        <p:nvPr/>
      </p:nvGrpSpPr>
      <p:grpSpPr>
        <a:xfrm>
          <a:off x="0" y="0"/>
          <a:ext cx="0" cy="0"/>
          <a:chOff x="0" y="0"/>
          <a:chExt cx="0" cy="0"/>
        </a:xfrm>
      </p:grpSpPr>
      <p:sp>
        <p:nvSpPr>
          <p:cNvPr id="449" name="Google Shape;449;p49"/>
          <p:cNvSpPr txBox="1">
            <a:spLocks noGrp="1"/>
          </p:cNvSpPr>
          <p:nvPr>
            <p:ph type="ctrTitle"/>
          </p:nvPr>
        </p:nvSpPr>
        <p:spPr>
          <a:xfrm>
            <a:off x="2032000" y="1497013"/>
            <a:ext cx="12193588" cy="31829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0" name="Google Shape;450;p49"/>
          <p:cNvSpPr txBox="1">
            <a:spLocks noGrp="1"/>
          </p:cNvSpPr>
          <p:nvPr>
            <p:ph type="subTitle" idx="1"/>
          </p:nvPr>
        </p:nvSpPr>
        <p:spPr>
          <a:xfrm>
            <a:off x="2032000" y="4802188"/>
            <a:ext cx="12193588" cy="220821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1" name="Google Shape;451;p49"/>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2" name="Google Shape;452;p49"/>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49"/>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4"/>
        <p:cNvGrpSpPr/>
        <p:nvPr/>
      </p:nvGrpSpPr>
      <p:grpSpPr>
        <a:xfrm>
          <a:off x="0" y="0"/>
          <a:ext cx="0" cy="0"/>
          <a:chOff x="0" y="0"/>
          <a:chExt cx="0" cy="0"/>
        </a:xfrm>
      </p:grpSpPr>
      <p:sp>
        <p:nvSpPr>
          <p:cNvPr id="455" name="Google Shape;455;p50"/>
          <p:cNvSpPr txBox="1">
            <a:spLocks noGrp="1"/>
          </p:cNvSpPr>
          <p:nvPr>
            <p:ph type="title"/>
          </p:nvPr>
        </p:nvSpPr>
        <p:spPr>
          <a:xfrm>
            <a:off x="1117600" y="487363"/>
            <a:ext cx="14022388"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6" name="Google Shape;456;p50"/>
          <p:cNvSpPr txBox="1">
            <a:spLocks noGrp="1"/>
          </p:cNvSpPr>
          <p:nvPr>
            <p:ph type="body" idx="1"/>
          </p:nvPr>
        </p:nvSpPr>
        <p:spPr>
          <a:xfrm>
            <a:off x="1117600" y="2433638"/>
            <a:ext cx="14022388" cy="580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50"/>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50"/>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50"/>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0"/>
        <p:cNvGrpSpPr/>
        <p:nvPr/>
      </p:nvGrpSpPr>
      <p:grpSpPr>
        <a:xfrm>
          <a:off x="0" y="0"/>
          <a:ext cx="0" cy="0"/>
          <a:chOff x="0" y="0"/>
          <a:chExt cx="0" cy="0"/>
        </a:xfrm>
      </p:grpSpPr>
      <p:sp>
        <p:nvSpPr>
          <p:cNvPr id="461" name="Google Shape;461;p51"/>
          <p:cNvSpPr txBox="1">
            <a:spLocks noGrp="1"/>
          </p:cNvSpPr>
          <p:nvPr>
            <p:ph type="title"/>
          </p:nvPr>
        </p:nvSpPr>
        <p:spPr>
          <a:xfrm>
            <a:off x="1109663" y="2279650"/>
            <a:ext cx="14022387" cy="38036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2" name="Google Shape;462;p51"/>
          <p:cNvSpPr txBox="1">
            <a:spLocks noGrp="1"/>
          </p:cNvSpPr>
          <p:nvPr>
            <p:ph type="body" idx="1"/>
          </p:nvPr>
        </p:nvSpPr>
        <p:spPr>
          <a:xfrm>
            <a:off x="1109663" y="6119813"/>
            <a:ext cx="14022387" cy="2000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3" name="Google Shape;463;p51"/>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4" name="Google Shape;464;p51"/>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51"/>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6"/>
        <p:cNvGrpSpPr/>
        <p:nvPr/>
      </p:nvGrpSpPr>
      <p:grpSpPr>
        <a:xfrm>
          <a:off x="0" y="0"/>
          <a:ext cx="0" cy="0"/>
          <a:chOff x="0" y="0"/>
          <a:chExt cx="0" cy="0"/>
        </a:xfrm>
      </p:grpSpPr>
      <p:sp>
        <p:nvSpPr>
          <p:cNvPr id="467" name="Google Shape;467;p52"/>
          <p:cNvSpPr txBox="1">
            <a:spLocks noGrp="1"/>
          </p:cNvSpPr>
          <p:nvPr>
            <p:ph type="title"/>
          </p:nvPr>
        </p:nvSpPr>
        <p:spPr>
          <a:xfrm>
            <a:off x="1117600" y="487363"/>
            <a:ext cx="14022388"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8" name="Google Shape;468;p52"/>
          <p:cNvSpPr txBox="1">
            <a:spLocks noGrp="1"/>
          </p:cNvSpPr>
          <p:nvPr>
            <p:ph type="body" idx="1"/>
          </p:nvPr>
        </p:nvSpPr>
        <p:spPr>
          <a:xfrm>
            <a:off x="1117600" y="2433638"/>
            <a:ext cx="6934200" cy="580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9" name="Google Shape;469;p52"/>
          <p:cNvSpPr txBox="1">
            <a:spLocks noGrp="1"/>
          </p:cNvSpPr>
          <p:nvPr>
            <p:ph type="body" idx="2"/>
          </p:nvPr>
        </p:nvSpPr>
        <p:spPr>
          <a:xfrm>
            <a:off x="8204200" y="2433638"/>
            <a:ext cx="6935788" cy="580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0" name="Google Shape;470;p52"/>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1" name="Google Shape;471;p52"/>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2" name="Google Shape;472;p52"/>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3"/>
        <p:cNvGrpSpPr/>
        <p:nvPr/>
      </p:nvGrpSpPr>
      <p:grpSpPr>
        <a:xfrm>
          <a:off x="0" y="0"/>
          <a:ext cx="0" cy="0"/>
          <a:chOff x="0" y="0"/>
          <a:chExt cx="0" cy="0"/>
        </a:xfrm>
      </p:grpSpPr>
      <p:sp>
        <p:nvSpPr>
          <p:cNvPr id="474" name="Google Shape;474;p53"/>
          <p:cNvSpPr txBox="1">
            <a:spLocks noGrp="1"/>
          </p:cNvSpPr>
          <p:nvPr>
            <p:ph type="title"/>
          </p:nvPr>
        </p:nvSpPr>
        <p:spPr>
          <a:xfrm>
            <a:off x="1119188" y="487363"/>
            <a:ext cx="14022387"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5" name="Google Shape;475;p53"/>
          <p:cNvSpPr txBox="1">
            <a:spLocks noGrp="1"/>
          </p:cNvSpPr>
          <p:nvPr>
            <p:ph type="body" idx="1"/>
          </p:nvPr>
        </p:nvSpPr>
        <p:spPr>
          <a:xfrm>
            <a:off x="1119188" y="2241550"/>
            <a:ext cx="6878637" cy="10985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6" name="Google Shape;476;p53"/>
          <p:cNvSpPr txBox="1">
            <a:spLocks noGrp="1"/>
          </p:cNvSpPr>
          <p:nvPr>
            <p:ph type="body" idx="2"/>
          </p:nvPr>
        </p:nvSpPr>
        <p:spPr>
          <a:xfrm>
            <a:off x="1119188" y="3340100"/>
            <a:ext cx="6878637" cy="4913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7" name="Google Shape;477;p53"/>
          <p:cNvSpPr txBox="1">
            <a:spLocks noGrp="1"/>
          </p:cNvSpPr>
          <p:nvPr>
            <p:ph type="body" idx="3"/>
          </p:nvPr>
        </p:nvSpPr>
        <p:spPr>
          <a:xfrm>
            <a:off x="8231188" y="2241550"/>
            <a:ext cx="6910387" cy="10985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8" name="Google Shape;478;p53"/>
          <p:cNvSpPr txBox="1">
            <a:spLocks noGrp="1"/>
          </p:cNvSpPr>
          <p:nvPr>
            <p:ph type="body" idx="4"/>
          </p:nvPr>
        </p:nvSpPr>
        <p:spPr>
          <a:xfrm>
            <a:off x="8231188" y="3340100"/>
            <a:ext cx="6910387" cy="4913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9" name="Google Shape;479;p53"/>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0" name="Google Shape;480;p53"/>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1" name="Google Shape;481;p53"/>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2"/>
        <p:cNvGrpSpPr/>
        <p:nvPr/>
      </p:nvGrpSpPr>
      <p:grpSpPr>
        <a:xfrm>
          <a:off x="0" y="0"/>
          <a:ext cx="0" cy="0"/>
          <a:chOff x="0" y="0"/>
          <a:chExt cx="0" cy="0"/>
        </a:xfrm>
      </p:grpSpPr>
      <p:sp>
        <p:nvSpPr>
          <p:cNvPr id="483" name="Google Shape;483;p54"/>
          <p:cNvSpPr txBox="1">
            <a:spLocks noGrp="1"/>
          </p:cNvSpPr>
          <p:nvPr>
            <p:ph type="title"/>
          </p:nvPr>
        </p:nvSpPr>
        <p:spPr>
          <a:xfrm>
            <a:off x="1117600" y="487363"/>
            <a:ext cx="14022388"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4" name="Google Shape;484;p54"/>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5" name="Google Shape;485;p54"/>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6" name="Google Shape;486;p54"/>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7"/>
        <p:cNvGrpSpPr/>
        <p:nvPr/>
      </p:nvGrpSpPr>
      <p:grpSpPr>
        <a:xfrm>
          <a:off x="0" y="0"/>
          <a:ext cx="0" cy="0"/>
          <a:chOff x="0" y="0"/>
          <a:chExt cx="0" cy="0"/>
        </a:xfrm>
      </p:grpSpPr>
      <p:sp>
        <p:nvSpPr>
          <p:cNvPr id="488" name="Google Shape;488;p55"/>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9" name="Google Shape;489;p55"/>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0" name="Google Shape;490;p55"/>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1"/>
        <p:cNvGrpSpPr/>
        <p:nvPr/>
      </p:nvGrpSpPr>
      <p:grpSpPr>
        <a:xfrm>
          <a:off x="0" y="0"/>
          <a:ext cx="0" cy="0"/>
          <a:chOff x="0" y="0"/>
          <a:chExt cx="0" cy="0"/>
        </a:xfrm>
      </p:grpSpPr>
      <p:sp>
        <p:nvSpPr>
          <p:cNvPr id="492" name="Google Shape;492;p56"/>
          <p:cNvSpPr txBox="1">
            <a:spLocks noGrp="1"/>
          </p:cNvSpPr>
          <p:nvPr>
            <p:ph type="title"/>
          </p:nvPr>
        </p:nvSpPr>
        <p:spPr>
          <a:xfrm>
            <a:off x="1119188" y="609600"/>
            <a:ext cx="5243512"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3" name="Google Shape;493;p56"/>
          <p:cNvSpPr txBox="1">
            <a:spLocks noGrp="1"/>
          </p:cNvSpPr>
          <p:nvPr>
            <p:ph type="body" idx="1"/>
          </p:nvPr>
        </p:nvSpPr>
        <p:spPr>
          <a:xfrm>
            <a:off x="6911975" y="1316038"/>
            <a:ext cx="8229600" cy="64992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4" name="Google Shape;494;p56"/>
          <p:cNvSpPr txBox="1">
            <a:spLocks noGrp="1"/>
          </p:cNvSpPr>
          <p:nvPr>
            <p:ph type="body" idx="2"/>
          </p:nvPr>
        </p:nvSpPr>
        <p:spPr>
          <a:xfrm>
            <a:off x="1119188" y="2743200"/>
            <a:ext cx="5243512" cy="508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5" name="Google Shape;495;p56"/>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6" name="Google Shape;496;p56"/>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7" name="Google Shape;497;p56"/>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8"/>
        <p:cNvGrpSpPr/>
        <p:nvPr/>
      </p:nvGrpSpPr>
      <p:grpSpPr>
        <a:xfrm>
          <a:off x="0" y="0"/>
          <a:ext cx="0" cy="0"/>
          <a:chOff x="0" y="0"/>
          <a:chExt cx="0" cy="0"/>
        </a:xfrm>
      </p:grpSpPr>
      <p:sp>
        <p:nvSpPr>
          <p:cNvPr id="499" name="Google Shape;499;p57"/>
          <p:cNvSpPr txBox="1">
            <a:spLocks noGrp="1"/>
          </p:cNvSpPr>
          <p:nvPr>
            <p:ph type="title"/>
          </p:nvPr>
        </p:nvSpPr>
        <p:spPr>
          <a:xfrm>
            <a:off x="1119188" y="609600"/>
            <a:ext cx="5243512"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57"/>
          <p:cNvSpPr>
            <a:spLocks noGrp="1"/>
          </p:cNvSpPr>
          <p:nvPr>
            <p:ph type="pic" idx="2"/>
          </p:nvPr>
        </p:nvSpPr>
        <p:spPr>
          <a:xfrm>
            <a:off x="6911975" y="1316038"/>
            <a:ext cx="8229600" cy="6499225"/>
          </a:xfrm>
          <a:prstGeom prst="rect">
            <a:avLst/>
          </a:prstGeom>
          <a:noFill/>
          <a:ln>
            <a:noFill/>
          </a:ln>
        </p:spPr>
      </p:sp>
      <p:sp>
        <p:nvSpPr>
          <p:cNvPr id="501" name="Google Shape;501;p57"/>
          <p:cNvSpPr txBox="1">
            <a:spLocks noGrp="1"/>
          </p:cNvSpPr>
          <p:nvPr>
            <p:ph type="body" idx="1"/>
          </p:nvPr>
        </p:nvSpPr>
        <p:spPr>
          <a:xfrm>
            <a:off x="1119188" y="2743200"/>
            <a:ext cx="5243512" cy="508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2" name="Google Shape;502;p57"/>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3" name="Google Shape;503;p57"/>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4" name="Google Shape;504;p57"/>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a:extLst>
              <a:ext uri="{FF2B5EF4-FFF2-40B4-BE49-F238E27FC236}">
                <a16:creationId xmlns:a16="http://schemas.microsoft.com/office/drawing/2014/main" id="{2AC559D5-C377-0D10-5000-74201FC8FE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05"/>
        <p:cNvGrpSpPr/>
        <p:nvPr/>
      </p:nvGrpSpPr>
      <p:grpSpPr>
        <a:xfrm>
          <a:off x="0" y="0"/>
          <a:ext cx="0" cy="0"/>
          <a:chOff x="0" y="0"/>
          <a:chExt cx="0" cy="0"/>
        </a:xfrm>
      </p:grpSpPr>
      <p:sp>
        <p:nvSpPr>
          <p:cNvPr id="506" name="Google Shape;506;p58"/>
          <p:cNvSpPr txBox="1">
            <a:spLocks noGrp="1"/>
          </p:cNvSpPr>
          <p:nvPr>
            <p:ph type="title"/>
          </p:nvPr>
        </p:nvSpPr>
        <p:spPr>
          <a:xfrm>
            <a:off x="1117600" y="487363"/>
            <a:ext cx="14022388" cy="17668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7" name="Google Shape;507;p58"/>
          <p:cNvSpPr txBox="1">
            <a:spLocks noGrp="1"/>
          </p:cNvSpPr>
          <p:nvPr>
            <p:ph type="body" idx="1"/>
          </p:nvPr>
        </p:nvSpPr>
        <p:spPr>
          <a:xfrm rot="5400000">
            <a:off x="5227638" y="-1676400"/>
            <a:ext cx="5802312" cy="140223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8" name="Google Shape;508;p58"/>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9" name="Google Shape;509;p58"/>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0" name="Google Shape;510;p58"/>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1"/>
        <p:cNvGrpSpPr/>
        <p:nvPr/>
      </p:nvGrpSpPr>
      <p:grpSpPr>
        <a:xfrm>
          <a:off x="0" y="0"/>
          <a:ext cx="0" cy="0"/>
          <a:chOff x="0" y="0"/>
          <a:chExt cx="0" cy="0"/>
        </a:xfrm>
      </p:grpSpPr>
      <p:sp>
        <p:nvSpPr>
          <p:cNvPr id="512" name="Google Shape;512;p59"/>
          <p:cNvSpPr txBox="1">
            <a:spLocks noGrp="1"/>
          </p:cNvSpPr>
          <p:nvPr>
            <p:ph type="title"/>
          </p:nvPr>
        </p:nvSpPr>
        <p:spPr>
          <a:xfrm rot="5400000">
            <a:off x="9513095" y="2609056"/>
            <a:ext cx="7748587" cy="3505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3" name="Google Shape;513;p59"/>
          <p:cNvSpPr txBox="1">
            <a:spLocks noGrp="1"/>
          </p:cNvSpPr>
          <p:nvPr>
            <p:ph type="body" idx="1"/>
          </p:nvPr>
        </p:nvSpPr>
        <p:spPr>
          <a:xfrm rot="5400000">
            <a:off x="2425701" y="-820738"/>
            <a:ext cx="7748587" cy="103647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59"/>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5" name="Google Shape;515;p59"/>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6" name="Google Shape;516;p59"/>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34" name="Google Shape;34;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5" name="Picture 4">
            <a:extLst>
              <a:ext uri="{FF2B5EF4-FFF2-40B4-BE49-F238E27FC236}">
                <a16:creationId xmlns:a16="http://schemas.microsoft.com/office/drawing/2014/main" id="{B4B59B4A-E2E2-D6CC-2566-0A91FACC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wayfinding">
  <p:cSld name="Title and Content 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3" name="Google Shape;43;p24"/>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5" name="Google Shape;45;p24"/>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6" name="Google Shape;46;p24"/>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images">
  <p:cSld name="5_image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a:spLocks noGrp="1"/>
          </p:cNvSpPr>
          <p:nvPr>
            <p:ph type="pic" idx="2"/>
          </p:nvPr>
        </p:nvSpPr>
        <p:spPr>
          <a:xfrm>
            <a:off x="688476" y="4779264"/>
            <a:ext cx="3401508" cy="3322160"/>
          </a:xfrm>
          <a:prstGeom prst="rect">
            <a:avLst/>
          </a:prstGeom>
          <a:solidFill>
            <a:schemeClr val="lt1"/>
          </a:solidFill>
          <a:ln>
            <a:noFill/>
          </a:ln>
        </p:spPr>
      </p:sp>
      <p:sp>
        <p:nvSpPr>
          <p:cNvPr id="51" name="Google Shape;51;p25"/>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2" name="Google Shape;52;p25"/>
          <p:cNvSpPr>
            <a:spLocks noGrp="1"/>
          </p:cNvSpPr>
          <p:nvPr>
            <p:ph type="pic" idx="3"/>
          </p:nvPr>
        </p:nvSpPr>
        <p:spPr>
          <a:xfrm>
            <a:off x="3736476" y="2584704"/>
            <a:ext cx="3401508" cy="3322160"/>
          </a:xfrm>
          <a:prstGeom prst="rect">
            <a:avLst/>
          </a:prstGeom>
          <a:solidFill>
            <a:schemeClr val="lt1"/>
          </a:solidFill>
          <a:ln>
            <a:noFill/>
          </a:ln>
        </p:spPr>
      </p:sp>
      <p:sp>
        <p:nvSpPr>
          <p:cNvPr id="53" name="Google Shape;53;p25"/>
          <p:cNvSpPr>
            <a:spLocks noGrp="1"/>
          </p:cNvSpPr>
          <p:nvPr>
            <p:ph type="pic" idx="4"/>
          </p:nvPr>
        </p:nvSpPr>
        <p:spPr>
          <a:xfrm>
            <a:off x="6833244" y="4791456"/>
            <a:ext cx="3401508" cy="3322160"/>
          </a:xfrm>
          <a:prstGeom prst="rect">
            <a:avLst/>
          </a:prstGeom>
          <a:solidFill>
            <a:schemeClr val="lt1"/>
          </a:solidFill>
          <a:ln>
            <a:noFill/>
          </a:ln>
        </p:spPr>
      </p:sp>
      <p:sp>
        <p:nvSpPr>
          <p:cNvPr id="54" name="Google Shape;54;p25"/>
          <p:cNvSpPr>
            <a:spLocks noGrp="1"/>
          </p:cNvSpPr>
          <p:nvPr>
            <p:ph type="pic" idx="5"/>
          </p:nvPr>
        </p:nvSpPr>
        <p:spPr>
          <a:xfrm>
            <a:off x="9381372" y="1938528"/>
            <a:ext cx="3401508" cy="3322160"/>
          </a:xfrm>
          <a:prstGeom prst="rect">
            <a:avLst/>
          </a:prstGeom>
          <a:solidFill>
            <a:schemeClr val="lt1"/>
          </a:solidFill>
          <a:ln>
            <a:noFill/>
          </a:ln>
        </p:spPr>
      </p:sp>
      <p:sp>
        <p:nvSpPr>
          <p:cNvPr id="55" name="Google Shape;55;p25"/>
          <p:cNvSpPr>
            <a:spLocks noGrp="1"/>
          </p:cNvSpPr>
          <p:nvPr>
            <p:ph type="pic" idx="6"/>
          </p:nvPr>
        </p:nvSpPr>
        <p:spPr>
          <a:xfrm>
            <a:off x="12319644" y="4389120"/>
            <a:ext cx="3401508" cy="3322160"/>
          </a:xfrm>
          <a:prstGeom prst="rect">
            <a:avLst/>
          </a:pr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6"/>
        <p:cNvGrpSpPr/>
        <p:nvPr/>
      </p:nvGrpSpPr>
      <p:grpSpPr>
        <a:xfrm>
          <a:off x="0" y="0"/>
          <a:ext cx="0" cy="0"/>
          <a:chOff x="0" y="0"/>
          <a:chExt cx="0" cy="0"/>
        </a:xfrm>
      </p:grpSpPr>
      <p:pic>
        <p:nvPicPr>
          <p:cNvPr id="57" name="Google Shape;57;p26"/>
          <p:cNvPicPr preferRelativeResize="0"/>
          <p:nvPr/>
        </p:nvPicPr>
        <p:blipFill rotWithShape="1">
          <a:blip r:embed="rId3">
            <a:alphaModFix/>
          </a:blip>
          <a:srcRect/>
          <a:stretch/>
        </p:blipFill>
        <p:spPr>
          <a:xfrm>
            <a:off x="794" y="0"/>
            <a:ext cx="16256794" cy="9144447"/>
          </a:xfrm>
          <a:prstGeom prst="rect">
            <a:avLst/>
          </a:prstGeom>
          <a:noFill/>
          <a:ln>
            <a:noFill/>
          </a:ln>
        </p:spPr>
      </p:pic>
      <p:sp>
        <p:nvSpPr>
          <p:cNvPr id="58" name="Google Shape;58;p2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a:spLocks noGrp="1"/>
          </p:cNvSpPr>
          <p:nvPr>
            <p:ph type="body" idx="1"/>
          </p:nvPr>
        </p:nvSpPr>
        <p:spPr>
          <a:xfrm>
            <a:off x="67586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1" name="Google Shape;61;p26"/>
          <p:cNvSpPr>
            <a:spLocks noGrp="1"/>
          </p:cNvSpPr>
          <p:nvPr>
            <p:ph type="body" idx="2"/>
          </p:nvPr>
        </p:nvSpPr>
        <p:spPr>
          <a:xfrm>
            <a:off x="3319670"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2" name="Google Shape;62;p26"/>
          <p:cNvSpPr>
            <a:spLocks noGrp="1"/>
          </p:cNvSpPr>
          <p:nvPr>
            <p:ph type="body" idx="3"/>
          </p:nvPr>
        </p:nvSpPr>
        <p:spPr>
          <a:xfrm>
            <a:off x="5923722"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3" name="Google Shape;63;p26"/>
          <p:cNvSpPr>
            <a:spLocks noGrp="1"/>
          </p:cNvSpPr>
          <p:nvPr>
            <p:ph type="body" idx="4"/>
          </p:nvPr>
        </p:nvSpPr>
        <p:spPr>
          <a:xfrm>
            <a:off x="856753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4" name="Google Shape;64;p26"/>
          <p:cNvSpPr>
            <a:spLocks noGrp="1"/>
          </p:cNvSpPr>
          <p:nvPr>
            <p:ph type="body" idx="5"/>
          </p:nvPr>
        </p:nvSpPr>
        <p:spPr>
          <a:xfrm>
            <a:off x="11092069"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5" name="Google Shape;65;p26"/>
          <p:cNvSpPr>
            <a:spLocks noGrp="1"/>
          </p:cNvSpPr>
          <p:nvPr>
            <p:ph type="body" idx="6"/>
          </p:nvPr>
        </p:nvSpPr>
        <p:spPr>
          <a:xfrm>
            <a:off x="13735878"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66" name="Google Shape;66;p26"/>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7" name="Google Shape;67;p26"/>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8" name="Google Shape;68;p26"/>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9" name="Google Shape;69;p26"/>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70" name="Google Shape;70;p26"/>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71" name="Google Shape;71;p26"/>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26"/>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3" name="Google Shape;73;p26"/>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4" name="Google Shape;74;p26"/>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5" name="Google Shape;75;p26"/>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6" name="Google Shape;76;p26"/>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7" name="Google Shape;77;p26"/>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411858" y="2294021"/>
            <a:ext cx="14711979" cy="5941930"/>
          </a:xfrm>
          <a:prstGeom prst="rect">
            <a:avLst/>
          </a:prstGeom>
          <a:noFill/>
          <a:ln>
            <a:noFill/>
          </a:ln>
        </p:spPr>
        <p:txBody>
          <a:bodyPr spcFirstLastPara="1" wrap="square" lIns="90000" tIns="45700" rIns="91425" bIns="45700" anchor="t" anchorCtr="0">
            <a:noAutofit/>
          </a:bodyPr>
          <a:lstStyle>
            <a:lvl1pPr marL="457200" marR="0" lvl="0" indent="-228600" algn="l" rtl="0">
              <a:lnSpc>
                <a:spcPct val="90000"/>
              </a:lnSpc>
              <a:spcBef>
                <a:spcPts val="18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228600" algn="l" rtl="0">
              <a:lnSpc>
                <a:spcPct val="90000"/>
              </a:lnSpc>
              <a:spcBef>
                <a:spcPts val="1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1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600" b="0" i="0" u="none" strike="noStrike" cap="none">
                <a:solidFill>
                  <a:schemeClr val="dk1"/>
                </a:solidFill>
                <a:latin typeface="Arial"/>
                <a:ea typeface="Arial"/>
                <a:cs typeface="Arial"/>
                <a:sym typeface="Arial"/>
              </a:defRPr>
            </a:lvl1pPr>
            <a:lvl2pPr marL="0" marR="0" lvl="1" indent="0" algn="r" rtl="0">
              <a:spcBef>
                <a:spcPts val="0"/>
              </a:spcBef>
              <a:buNone/>
              <a:defRPr sz="1600" b="0" i="0" u="none" strike="noStrike" cap="none">
                <a:solidFill>
                  <a:schemeClr val="dk1"/>
                </a:solidFill>
                <a:latin typeface="Arial"/>
                <a:ea typeface="Arial"/>
                <a:cs typeface="Arial"/>
                <a:sym typeface="Arial"/>
              </a:defRPr>
            </a:lvl2pPr>
            <a:lvl3pPr marL="0" marR="0" lvl="2" indent="0" algn="r" rtl="0">
              <a:spcBef>
                <a:spcPts val="0"/>
              </a:spcBef>
              <a:buNone/>
              <a:defRPr sz="1600" b="0" i="0" u="none" strike="noStrike" cap="none">
                <a:solidFill>
                  <a:schemeClr val="dk1"/>
                </a:solidFill>
                <a:latin typeface="Arial"/>
                <a:ea typeface="Arial"/>
                <a:cs typeface="Arial"/>
                <a:sym typeface="Arial"/>
              </a:defRPr>
            </a:lvl3pPr>
            <a:lvl4pPr marL="0" marR="0" lvl="3" indent="0" algn="r" rtl="0">
              <a:spcBef>
                <a:spcPts val="0"/>
              </a:spcBef>
              <a:buNone/>
              <a:defRPr sz="1600" b="0" i="0" u="none" strike="noStrike" cap="none">
                <a:solidFill>
                  <a:schemeClr val="dk1"/>
                </a:solidFill>
                <a:latin typeface="Arial"/>
                <a:ea typeface="Arial"/>
                <a:cs typeface="Arial"/>
                <a:sym typeface="Arial"/>
              </a:defRPr>
            </a:lvl4pPr>
            <a:lvl5pPr marL="0" marR="0" lvl="4" indent="0" algn="r" rtl="0">
              <a:spcBef>
                <a:spcPts val="0"/>
              </a:spcBef>
              <a:buNone/>
              <a:defRPr sz="1600" b="0" i="0" u="none" strike="noStrike" cap="none">
                <a:solidFill>
                  <a:schemeClr val="dk1"/>
                </a:solidFill>
                <a:latin typeface="Arial"/>
                <a:ea typeface="Arial"/>
                <a:cs typeface="Arial"/>
                <a:sym typeface="Arial"/>
              </a:defRPr>
            </a:lvl5pPr>
            <a:lvl6pPr marL="0" marR="0" lvl="5" indent="0" algn="r" rtl="0">
              <a:spcBef>
                <a:spcPts val="0"/>
              </a:spcBef>
              <a:buNone/>
              <a:defRPr sz="1600" b="0" i="0" u="none" strike="noStrike" cap="none">
                <a:solidFill>
                  <a:schemeClr val="dk1"/>
                </a:solidFill>
                <a:latin typeface="Arial"/>
                <a:ea typeface="Arial"/>
                <a:cs typeface="Arial"/>
                <a:sym typeface="Arial"/>
              </a:defRPr>
            </a:lvl6pPr>
            <a:lvl7pPr marL="0" marR="0" lvl="6" indent="0" algn="r" rtl="0">
              <a:spcBef>
                <a:spcPts val="0"/>
              </a:spcBef>
              <a:buNone/>
              <a:defRPr sz="1600" b="0" i="0" u="none" strike="noStrike" cap="none">
                <a:solidFill>
                  <a:schemeClr val="dk1"/>
                </a:solidFill>
                <a:latin typeface="Arial"/>
                <a:ea typeface="Arial"/>
                <a:cs typeface="Arial"/>
                <a:sym typeface="Arial"/>
              </a:defRPr>
            </a:lvl7pPr>
            <a:lvl8pPr marL="0" marR="0" lvl="7" indent="0" algn="r" rtl="0">
              <a:spcBef>
                <a:spcPts val="0"/>
              </a:spcBef>
              <a:buNone/>
              <a:defRPr sz="1600" b="0" i="0" u="none" strike="noStrike" cap="none">
                <a:solidFill>
                  <a:schemeClr val="dk1"/>
                </a:solidFill>
                <a:latin typeface="Arial"/>
                <a:ea typeface="Arial"/>
                <a:cs typeface="Arial"/>
                <a:sym typeface="Arial"/>
              </a:defRPr>
            </a:lvl8pPr>
            <a:lvl9pPr marL="0" marR="0" lvl="8" indent="0" algn="r" rtl="0">
              <a:spcBef>
                <a:spcPts val="0"/>
              </a:spcBef>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0">
          <p15:clr>
            <a:srgbClr val="F26B43"/>
          </p15:clr>
        </p15:guide>
        <p15:guide id="2" pos="5120">
          <p15:clr>
            <a:srgbClr val="F26B43"/>
          </p15:clr>
        </p15:guide>
        <p15:guide id="3" pos="244">
          <p15:clr>
            <a:srgbClr val="F26B43"/>
          </p15:clr>
        </p15:guide>
        <p15:guide id="4" orient="horz" pos="907">
          <p15:clr>
            <a:srgbClr val="F26B43"/>
          </p15:clr>
        </p15:guide>
        <p15:guide id="5" orient="horz" pos="140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2"/>
        <p:cNvGrpSpPr/>
        <p:nvPr/>
      </p:nvGrpSpPr>
      <p:grpSpPr>
        <a:xfrm>
          <a:off x="0" y="0"/>
          <a:ext cx="0" cy="0"/>
          <a:chOff x="0" y="0"/>
          <a:chExt cx="0" cy="0"/>
        </a:xfrm>
      </p:grpSpPr>
      <p:sp>
        <p:nvSpPr>
          <p:cNvPr id="443" name="Google Shape;443;p48"/>
          <p:cNvSpPr txBox="1">
            <a:spLocks noGrp="1"/>
          </p:cNvSpPr>
          <p:nvPr>
            <p:ph type="title"/>
          </p:nvPr>
        </p:nvSpPr>
        <p:spPr>
          <a:xfrm>
            <a:off x="1117600" y="487363"/>
            <a:ext cx="14022388" cy="176688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4" name="Google Shape;444;p48"/>
          <p:cNvSpPr txBox="1">
            <a:spLocks noGrp="1"/>
          </p:cNvSpPr>
          <p:nvPr>
            <p:ph type="body" idx="1"/>
          </p:nvPr>
        </p:nvSpPr>
        <p:spPr>
          <a:xfrm>
            <a:off x="1117600" y="2433638"/>
            <a:ext cx="14022388" cy="580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5" name="Google Shape;445;p48"/>
          <p:cNvSpPr txBox="1">
            <a:spLocks noGrp="1"/>
          </p:cNvSpPr>
          <p:nvPr>
            <p:ph type="dt" idx="10"/>
          </p:nvPr>
        </p:nvSpPr>
        <p:spPr>
          <a:xfrm>
            <a:off x="1117600" y="8475663"/>
            <a:ext cx="3657600" cy="4857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6" name="Google Shape;446;p48"/>
          <p:cNvSpPr txBox="1">
            <a:spLocks noGrp="1"/>
          </p:cNvSpPr>
          <p:nvPr>
            <p:ph type="ftr" idx="11"/>
          </p:nvPr>
        </p:nvSpPr>
        <p:spPr>
          <a:xfrm>
            <a:off x="5384800" y="8475663"/>
            <a:ext cx="5487988" cy="4857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7" name="Google Shape;447;p48"/>
          <p:cNvSpPr txBox="1">
            <a:spLocks noGrp="1"/>
          </p:cNvSpPr>
          <p:nvPr>
            <p:ph type="sldNum" idx="12"/>
          </p:nvPr>
        </p:nvSpPr>
        <p:spPr>
          <a:xfrm>
            <a:off x="11482388" y="8475663"/>
            <a:ext cx="3657600" cy="4857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aeng.org.uk/microcontroller-interactiv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raeng.org.uk/fe-microcontroller" TargetMode="External"/><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raeng.org.uk/microcontroller-interactiv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2" name="Title 1">
            <a:extLst>
              <a:ext uri="{FF2B5EF4-FFF2-40B4-BE49-F238E27FC236}">
                <a16:creationId xmlns:a16="http://schemas.microsoft.com/office/drawing/2014/main" id="{C54D6A2E-DA5E-4885-2A06-9B464CB053B4}"/>
              </a:ext>
            </a:extLst>
          </p:cNvPr>
          <p:cNvSpPr txBox="1">
            <a:spLocks/>
          </p:cNvSpPr>
          <p:nvPr/>
        </p:nvSpPr>
        <p:spPr>
          <a:xfrm>
            <a:off x="5024646" y="1633417"/>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 sz="5000" dirty="0"/>
              <a:t>Microcontroller systems</a:t>
            </a:r>
            <a:br>
              <a:rPr lang="en-NZ" dirty="0"/>
            </a:br>
            <a:r>
              <a:rPr lang="en-GB" sz="2500" b="0" dirty="0"/>
              <a:t>3. Understanding control processes</a:t>
            </a:r>
            <a:endParaRPr lang="en-NZ" sz="25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0"/>
          <p:cNvSpPr txBox="1"/>
          <p:nvPr/>
        </p:nvSpPr>
        <p:spPr>
          <a:xfrm>
            <a:off x="9017507" y="5758199"/>
            <a:ext cx="4468872" cy="3000789"/>
          </a:xfrm>
          <a:prstGeom prst="rect">
            <a:avLst/>
          </a:prstGeom>
          <a:noFill/>
          <a:ln w="28575" cap="flat" cmpd="sng">
            <a:gradFill>
              <a:gsLst>
                <a:gs pos="100000">
                  <a:srgbClr val="24CCD1"/>
                </a:gs>
                <a:gs pos="21000">
                  <a:srgbClr val="22166B"/>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Hysteresis</a:t>
            </a:r>
            <a:r>
              <a:rPr lang="en-GB" sz="1800" b="0" i="0" dirty="0">
                <a:solidFill>
                  <a:schemeClr val="dk1"/>
                </a:solidFill>
                <a:latin typeface="Arial"/>
                <a:ea typeface="Arial"/>
                <a:cs typeface="Arial"/>
                <a:sym typeface="Arial"/>
              </a:rPr>
              <a:t> in a control system describes a delay between the input to </a:t>
            </a:r>
            <a:r>
              <a:rPr lang="en-GB" sz="1800" dirty="0">
                <a:solidFill>
                  <a:schemeClr val="dk1"/>
                </a:solidFill>
              </a:rPr>
              <a:t>a</a:t>
            </a:r>
            <a:r>
              <a:rPr lang="en-GB" sz="1800" b="0" i="0" dirty="0">
                <a:solidFill>
                  <a:schemeClr val="dk1"/>
                </a:solidFill>
                <a:latin typeface="Arial"/>
                <a:ea typeface="Arial"/>
                <a:cs typeface="Arial"/>
                <a:sym typeface="Arial"/>
              </a:rPr>
              <a:t> system and the output that it triggers, which depends on whether the system is tending towards ‘on’ or ‘off’. The delay is created by </a:t>
            </a:r>
            <a:r>
              <a:rPr lang="en-GB" sz="1800" dirty="0">
                <a:solidFill>
                  <a:schemeClr val="dk1"/>
                </a:solidFill>
              </a:rPr>
              <a:t>defin</a:t>
            </a:r>
            <a:r>
              <a:rPr lang="en-GB" sz="1800" b="0" i="0" dirty="0">
                <a:solidFill>
                  <a:schemeClr val="dk1"/>
                </a:solidFill>
                <a:latin typeface="Arial"/>
                <a:ea typeface="Arial"/>
                <a:cs typeface="Arial"/>
                <a:sym typeface="Arial"/>
              </a:rPr>
              <a:t>ing an upper and lower value for triggering ‘on’ and ‘off’, to reduce ‘chatter’.</a:t>
            </a:r>
            <a:endParaRPr dirty="0"/>
          </a:p>
        </p:txBody>
      </p:sp>
      <p:sp>
        <p:nvSpPr>
          <p:cNvPr id="695" name="Google Shape;695;p10"/>
          <p:cNvSpPr txBox="1"/>
          <p:nvPr/>
        </p:nvSpPr>
        <p:spPr>
          <a:xfrm>
            <a:off x="413457" y="1446214"/>
            <a:ext cx="11735000" cy="61472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a:solidFill>
                  <a:schemeClr val="dk1"/>
                </a:solidFill>
                <a:latin typeface="Arial"/>
                <a:ea typeface="Arial"/>
                <a:cs typeface="Arial"/>
                <a:sym typeface="Arial"/>
              </a:rPr>
              <a:t>Investigating process control</a:t>
            </a:r>
            <a:endParaRPr sz="4400" b="1" i="0">
              <a:solidFill>
                <a:schemeClr val="dk1"/>
              </a:solidFill>
              <a:latin typeface="Arial"/>
              <a:ea typeface="Arial"/>
              <a:cs typeface="Arial"/>
              <a:sym typeface="Arial"/>
            </a:endParaRPr>
          </a:p>
        </p:txBody>
      </p:sp>
      <p:pic>
        <p:nvPicPr>
          <p:cNvPr id="697" name="Google Shape;697;p10">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34185" y="255885"/>
            <a:ext cx="931369" cy="908084"/>
          </a:xfrm>
          <a:prstGeom prst="rect">
            <a:avLst/>
          </a:prstGeom>
          <a:noFill/>
          <a:ln>
            <a:noFill/>
          </a:ln>
        </p:spPr>
      </p:pic>
      <p:sp>
        <p:nvSpPr>
          <p:cNvPr id="698" name="Google Shape;698;p10"/>
          <p:cNvSpPr txBox="1"/>
          <p:nvPr/>
        </p:nvSpPr>
        <p:spPr>
          <a:xfrm>
            <a:off x="999602" y="3146624"/>
            <a:ext cx="7635374" cy="4954640"/>
          </a:xfrm>
          <a:prstGeom prst="rect">
            <a:avLst/>
          </a:prstGeom>
          <a:noFill/>
          <a:ln w="28575" cap="flat" cmpd="sng">
            <a:gradFill>
              <a:gsLst>
                <a:gs pos="100000">
                  <a:srgbClr val="24CCD1"/>
                </a:gs>
                <a:gs pos="21000">
                  <a:srgbClr val="22166B"/>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457200" marR="0" lvl="0" indent="-334327"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At what temperature does the controller turn </a:t>
            </a:r>
            <a:br>
              <a:rPr lang="en-GB" sz="1800" b="0" i="0" dirty="0">
                <a:solidFill>
                  <a:schemeClr val="dk1"/>
                </a:solidFill>
                <a:latin typeface="Arial"/>
                <a:ea typeface="Arial"/>
                <a:cs typeface="Arial"/>
                <a:sym typeface="Arial"/>
              </a:rPr>
            </a:br>
            <a:r>
              <a:rPr lang="en-GB" sz="1800" b="0" i="0" dirty="0">
                <a:solidFill>
                  <a:schemeClr val="dk1"/>
                </a:solidFill>
                <a:latin typeface="Arial"/>
                <a:ea typeface="Arial"/>
                <a:cs typeface="Arial"/>
                <a:sym typeface="Arial"/>
              </a:rPr>
              <a:t>on the heating element?</a:t>
            </a:r>
            <a:endParaRPr lang="en-GB" dirty="0"/>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At what temperature does the controller turn the element off?</a:t>
            </a: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How much hysteresis is built into the system?</a:t>
            </a: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is the benefit of including hysteresis?</a:t>
            </a: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is the relationship between the output of the temperature controller and the heating control element?</a:t>
            </a: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408623" marR="0" lvl="0" indent="-285750" algn="l" rtl="0">
              <a:lnSpc>
                <a:spcPct val="10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Describe the difference between how the heating element is turned on and off when the set point is at minimum, with how it turns off when the set point is at maximum.</a:t>
            </a:r>
            <a:endParaRPr dirty="0"/>
          </a:p>
        </p:txBody>
      </p:sp>
      <p:sp>
        <p:nvSpPr>
          <p:cNvPr id="2" name="Slide Number Placeholder 5">
            <a:extLst>
              <a:ext uri="{FF2B5EF4-FFF2-40B4-BE49-F238E27FC236}">
                <a16:creationId xmlns:a16="http://schemas.microsoft.com/office/drawing/2014/main" id="{353C30F5-D59C-C04A-D916-574B281F5321}"/>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10</a:t>
            </a:fld>
            <a:endParaRPr lang="en-US" b="0" dirty="0">
              <a:solidFill>
                <a:schemeClr val="tx1"/>
              </a:solidFill>
            </a:endParaRPr>
          </a:p>
        </p:txBody>
      </p:sp>
      <p:sp>
        <p:nvSpPr>
          <p:cNvPr id="3" name="Google Shape;549;p3">
            <a:extLst>
              <a:ext uri="{FF2B5EF4-FFF2-40B4-BE49-F238E27FC236}">
                <a16:creationId xmlns:a16="http://schemas.microsoft.com/office/drawing/2014/main" id="{92596262-1E2C-8CE7-47AA-E2001487D071}"/>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pic>
        <p:nvPicPr>
          <p:cNvPr id="4" name="Picture 3">
            <a:extLst>
              <a:ext uri="{FF2B5EF4-FFF2-40B4-BE49-F238E27FC236}">
                <a16:creationId xmlns:a16="http://schemas.microsoft.com/office/drawing/2014/main" id="{70C41CBB-AE35-74C7-D543-EF2867FD0E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7139" y="2588572"/>
            <a:ext cx="1016000" cy="990600"/>
          </a:xfrm>
          <a:prstGeom prst="rect">
            <a:avLst/>
          </a:prstGeom>
        </p:spPr>
      </p:pic>
      <p:sp>
        <p:nvSpPr>
          <p:cNvPr id="5" name="Google Shape;698;p10">
            <a:extLst>
              <a:ext uri="{FF2B5EF4-FFF2-40B4-BE49-F238E27FC236}">
                <a16:creationId xmlns:a16="http://schemas.microsoft.com/office/drawing/2014/main" id="{159B2D2F-CBE9-AB81-C1F9-9B9DEC60A059}"/>
              </a:ext>
            </a:extLst>
          </p:cNvPr>
          <p:cNvSpPr txBox="1"/>
          <p:nvPr/>
        </p:nvSpPr>
        <p:spPr>
          <a:xfrm>
            <a:off x="9024031" y="1649186"/>
            <a:ext cx="5900283" cy="3749974"/>
          </a:xfrm>
          <a:prstGeom prst="rect">
            <a:avLst/>
          </a:prstGeom>
          <a:blipFill>
            <a:blip r:embed="rId6"/>
            <a:stretch>
              <a:fillRect/>
            </a:stretch>
          </a:blipFill>
          <a:ln w="28575" cap="flat" cmpd="sng">
            <a:gradFill>
              <a:gsLst>
                <a:gs pos="100000">
                  <a:srgbClr val="24CCD1"/>
                </a:gs>
                <a:gs pos="21000">
                  <a:srgbClr val="22166B"/>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139700" lvl="0" algn="l" rtl="0">
              <a:spcBef>
                <a:spcPts val="0"/>
              </a:spcBef>
              <a:spcAft>
                <a:spcPts val="0"/>
              </a:spcAft>
              <a:buSzPts val="1400"/>
            </a:pPr>
            <a:endParaRPr lang="en-GB"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1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Scenario: Wind turbine </a:t>
            </a:r>
            <a:br>
              <a:rPr lang="en-GB"/>
            </a:br>
            <a:r>
              <a:rPr lang="en-GB"/>
              <a:t>yaw control</a:t>
            </a:r>
            <a:endParaRPr/>
          </a:p>
        </p:txBody>
      </p:sp>
      <p:sp>
        <p:nvSpPr>
          <p:cNvPr id="711" name="Google Shape;711;p11"/>
          <p:cNvSpPr txBox="1"/>
          <p:nvPr/>
        </p:nvSpPr>
        <p:spPr>
          <a:xfrm>
            <a:off x="411858" y="3038824"/>
            <a:ext cx="9336576" cy="47367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Wind turbines need to turn to face the wind for maximum efficiency and safety.</a:t>
            </a:r>
            <a:endParaRPr dirty="0"/>
          </a:p>
          <a:p>
            <a:pPr marL="0" marR="0" lvl="0" indent="0" algn="l" rtl="0">
              <a:lnSpc>
                <a:spcPct val="150000"/>
              </a:lnSpc>
              <a:spcBef>
                <a:spcPts val="120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The angle of direction of the turbine’s nacelle is called </a:t>
            </a:r>
            <a:r>
              <a:rPr lang="en-GB" sz="1800" b="1" i="0" dirty="0">
                <a:solidFill>
                  <a:schemeClr val="dk1"/>
                </a:solidFill>
                <a:latin typeface="Arial"/>
                <a:ea typeface="Arial"/>
                <a:cs typeface="Arial"/>
                <a:sym typeface="Arial"/>
              </a:rPr>
              <a:t>yaw</a:t>
            </a:r>
            <a:r>
              <a:rPr lang="en-GB" sz="1800" b="0" i="0" dirty="0">
                <a:solidFill>
                  <a:schemeClr val="dk1"/>
                </a:solidFill>
                <a:latin typeface="Arial"/>
                <a:ea typeface="Arial"/>
                <a:cs typeface="Arial"/>
                <a:sym typeface="Arial"/>
              </a:rPr>
              <a:t>.</a:t>
            </a:r>
            <a:endParaRPr dirty="0"/>
          </a:p>
          <a:p>
            <a:pPr marL="0" marR="0" lvl="0" indent="0" algn="l" rtl="0">
              <a:lnSpc>
                <a:spcPct val="150000"/>
              </a:lnSpc>
              <a:spcBef>
                <a:spcPts val="120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An electronic wind vane senses the direction of the wind.</a:t>
            </a:r>
            <a:endParaRPr dirty="0"/>
          </a:p>
          <a:p>
            <a:pPr marL="0" marR="0" lvl="0" indent="0" algn="l" rtl="0">
              <a:lnSpc>
                <a:spcPct val="150000"/>
              </a:lnSpc>
              <a:spcBef>
                <a:spcPts val="120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A yaw drive motor can turn the nacelle clockwise or anticlockwise to face the wind.</a:t>
            </a:r>
            <a:endParaRPr dirty="0"/>
          </a:p>
        </p:txBody>
      </p:sp>
      <p:sp>
        <p:nvSpPr>
          <p:cNvPr id="712" name="Google Shape;712;p11"/>
          <p:cNvSpPr txBox="1"/>
          <p:nvPr/>
        </p:nvSpPr>
        <p:spPr>
          <a:xfrm>
            <a:off x="565266" y="5735195"/>
            <a:ext cx="7968432" cy="2974852"/>
          </a:xfrm>
          <a:prstGeom prst="rect">
            <a:avLst/>
          </a:prstGeom>
          <a:noFill/>
          <a:ln w="28575" cap="flat" cmpd="sng">
            <a:gradFill>
              <a:gsLst>
                <a:gs pos="21000">
                  <a:srgbClr val="22166B"/>
                </a:gs>
                <a:gs pos="100000">
                  <a:srgbClr val="24CCD1"/>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457200" marR="0" lvl="0" indent="-323850" algn="l" rtl="0">
              <a:lnSpc>
                <a:spcPct val="115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Write a step by step description of how the system </a:t>
            </a:r>
            <a:br>
              <a:rPr lang="en-GB" sz="1800" b="0" i="0" dirty="0">
                <a:solidFill>
                  <a:schemeClr val="dk1"/>
                </a:solidFill>
                <a:latin typeface="Arial"/>
                <a:ea typeface="Arial"/>
                <a:cs typeface="Arial"/>
                <a:sym typeface="Arial"/>
              </a:rPr>
            </a:br>
            <a:r>
              <a:rPr lang="en-GB" sz="1800" b="0" i="0" dirty="0">
                <a:solidFill>
                  <a:schemeClr val="dk1"/>
                </a:solidFill>
                <a:latin typeface="Arial"/>
                <a:ea typeface="Arial"/>
                <a:cs typeface="Arial"/>
                <a:sym typeface="Arial"/>
              </a:rPr>
              <a:t>will use information to make a decision and control its output.</a:t>
            </a:r>
            <a:endParaRPr sz="1800" dirty="0"/>
          </a:p>
          <a:p>
            <a:pPr marL="457200" marR="0" lvl="0" indent="-323850" algn="l" rtl="0">
              <a:lnSpc>
                <a:spcPct val="115000"/>
              </a:lnSpc>
              <a:spcBef>
                <a:spcPts val="60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Draw a process control diagram that shows how the elements of your system will work together.</a:t>
            </a:r>
            <a:endParaRPr sz="1800" dirty="0"/>
          </a:p>
          <a:p>
            <a:pPr marL="457200" marR="0" lvl="0" indent="-323850" algn="l" rtl="0">
              <a:lnSpc>
                <a:spcPct val="115000"/>
              </a:lnSpc>
              <a:spcBef>
                <a:spcPts val="60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In your diagram, identify which sensors will provide input and feedback information and what calculation will create an error signal for the controller to act upon.</a:t>
            </a:r>
            <a:endParaRPr sz="1200" b="0" i="0" dirty="0">
              <a:solidFill>
                <a:schemeClr val="dk1"/>
              </a:solidFill>
              <a:latin typeface="Arial"/>
              <a:ea typeface="Arial"/>
              <a:cs typeface="Arial"/>
              <a:sym typeface="Arial"/>
            </a:endParaRPr>
          </a:p>
        </p:txBody>
      </p:sp>
      <p:cxnSp>
        <p:nvCxnSpPr>
          <p:cNvPr id="713" name="Google Shape;713;p11"/>
          <p:cNvCxnSpPr/>
          <p:nvPr/>
        </p:nvCxnSpPr>
        <p:spPr>
          <a:xfrm>
            <a:off x="10127848" y="2604928"/>
            <a:ext cx="3022365" cy="0"/>
          </a:xfrm>
          <a:prstGeom prst="straightConnector1">
            <a:avLst/>
          </a:prstGeom>
          <a:noFill/>
          <a:ln w="15875" cap="flat" cmpd="sng">
            <a:solidFill>
              <a:schemeClr val="dk1"/>
            </a:solidFill>
            <a:prstDash val="lgDash"/>
            <a:miter lim="800000"/>
            <a:headEnd type="none" w="sm" len="sm"/>
            <a:tailEnd type="stealth" w="med" len="med"/>
          </a:ln>
        </p:spPr>
      </p:cxnSp>
      <p:sp>
        <p:nvSpPr>
          <p:cNvPr id="714" name="Google Shape;714;p11"/>
          <p:cNvSpPr txBox="1"/>
          <p:nvPr/>
        </p:nvSpPr>
        <p:spPr>
          <a:xfrm>
            <a:off x="8960518" y="2389484"/>
            <a:ext cx="157583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chemeClr val="dk1"/>
                </a:solidFill>
                <a:latin typeface="Arial"/>
                <a:ea typeface="Arial"/>
                <a:cs typeface="Arial"/>
                <a:sym typeface="Arial"/>
              </a:rPr>
              <a:t>nacelle</a:t>
            </a:r>
            <a:endParaRPr sz="220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BA187D25-2EE5-41F3-3704-E7F422A37F5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sp>
        <p:nvSpPr>
          <p:cNvPr id="3" name="Google Shape;549;p3">
            <a:extLst>
              <a:ext uri="{FF2B5EF4-FFF2-40B4-BE49-F238E27FC236}">
                <a16:creationId xmlns:a16="http://schemas.microsoft.com/office/drawing/2014/main" id="{E8B04C5B-08B2-D3F1-F015-BB5CBD74C70D}"/>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pic>
        <p:nvPicPr>
          <p:cNvPr id="5" name="Picture 4">
            <a:extLst>
              <a:ext uri="{FF2B5EF4-FFF2-40B4-BE49-F238E27FC236}">
                <a16:creationId xmlns:a16="http://schemas.microsoft.com/office/drawing/2014/main" id="{24F17072-916F-8AB1-B8D5-3B4AF6A684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6702" y="5165731"/>
            <a:ext cx="1016000" cy="990600"/>
          </a:xfrm>
          <a:prstGeom prst="rect">
            <a:avLst/>
          </a:prstGeom>
        </p:spPr>
      </p:pic>
      <p:pic>
        <p:nvPicPr>
          <p:cNvPr id="6" name="Picture 5">
            <a:extLst>
              <a:ext uri="{FF2B5EF4-FFF2-40B4-BE49-F238E27FC236}">
                <a16:creationId xmlns:a16="http://schemas.microsoft.com/office/drawing/2014/main" id="{8F59BF67-32F1-06A9-701B-7C47F223CB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9384" y="223789"/>
            <a:ext cx="1016000" cy="977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2"/>
          <p:cNvSpPr txBox="1"/>
          <p:nvPr/>
        </p:nvSpPr>
        <p:spPr>
          <a:xfrm>
            <a:off x="413456" y="1446214"/>
            <a:ext cx="14249027" cy="61472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a:solidFill>
                  <a:schemeClr val="dk1"/>
                </a:solidFill>
                <a:latin typeface="Arial"/>
                <a:ea typeface="Arial"/>
                <a:cs typeface="Arial"/>
                <a:sym typeface="Arial"/>
              </a:rPr>
              <a:t>Example description and process control diagram</a:t>
            </a:r>
            <a:endParaRPr sz="4400" b="1" i="0">
              <a:solidFill>
                <a:schemeClr val="dk1"/>
              </a:solidFill>
              <a:latin typeface="Arial"/>
              <a:ea typeface="Arial"/>
              <a:cs typeface="Arial"/>
              <a:sym typeface="Arial"/>
            </a:endParaRPr>
          </a:p>
        </p:txBody>
      </p:sp>
      <p:sp>
        <p:nvSpPr>
          <p:cNvPr id="726" name="Google Shape;726;p12"/>
          <p:cNvSpPr txBox="1"/>
          <p:nvPr/>
        </p:nvSpPr>
        <p:spPr>
          <a:xfrm>
            <a:off x="413456" y="2411946"/>
            <a:ext cx="13777376" cy="16998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Process definition:</a:t>
            </a:r>
            <a:endParaRPr dirty="0"/>
          </a:p>
          <a:p>
            <a:pPr marL="0" marR="0" lvl="0" indent="0" algn="l" rtl="0">
              <a:lnSpc>
                <a:spcPct val="100000"/>
              </a:lnSpc>
              <a:spcBef>
                <a:spcPts val="0"/>
              </a:spcBef>
              <a:spcAft>
                <a:spcPts val="0"/>
              </a:spcAft>
              <a:buClr>
                <a:schemeClr val="dk1"/>
              </a:buClr>
              <a:buSzPts val="1800"/>
              <a:buFont typeface="Arial"/>
              <a:buNone/>
            </a:pPr>
            <a:endParaRPr sz="1800" b="0" i="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Subtract the nacelle angle from the wind angle. If the difference is positive, rotate the nacelle clockwise until the angles are equal. If the difference is negative, rotate the nacelle anticlockwise until the angles are equal.</a:t>
            </a:r>
            <a:endParaRPr dirty="0"/>
          </a:p>
          <a:p>
            <a:pPr marL="0" marR="0" lvl="0" indent="0" algn="l" rtl="0">
              <a:lnSpc>
                <a:spcPct val="100000"/>
              </a:lnSpc>
              <a:spcBef>
                <a:spcPts val="0"/>
              </a:spcBef>
              <a:spcAft>
                <a:spcPts val="0"/>
              </a:spcAft>
              <a:buClr>
                <a:schemeClr val="dk1"/>
              </a:buClr>
              <a:buSzPts val="1800"/>
              <a:buFont typeface="Arial"/>
              <a:buNone/>
            </a:pPr>
            <a:endParaRPr sz="1800" b="0" i="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Process control diagram:</a:t>
            </a:r>
            <a:endParaRPr sz="1800" b="0" i="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dirty="0">
              <a:solidFill>
                <a:schemeClr val="dk1"/>
              </a:solidFill>
              <a:latin typeface="Arial"/>
              <a:ea typeface="Arial"/>
              <a:cs typeface="Arial"/>
              <a:sym typeface="Arial"/>
            </a:endParaRPr>
          </a:p>
        </p:txBody>
      </p:sp>
      <p:sp>
        <p:nvSpPr>
          <p:cNvPr id="727" name="Google Shape;727;p12"/>
          <p:cNvSpPr txBox="1"/>
          <p:nvPr/>
        </p:nvSpPr>
        <p:spPr>
          <a:xfrm>
            <a:off x="1316182" y="354714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8" name="Google Shape;728;p12"/>
          <p:cNvSpPr txBox="1"/>
          <p:nvPr/>
        </p:nvSpPr>
        <p:spPr>
          <a:xfrm>
            <a:off x="15702721" y="832697"/>
            <a:ext cx="539750" cy="486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0" i="0">
              <a:solidFill>
                <a:schemeClr val="dk1"/>
              </a:solidFill>
              <a:latin typeface="Arial"/>
              <a:ea typeface="Arial"/>
              <a:cs typeface="Arial"/>
              <a:sym typeface="Arial"/>
            </a:endParaRPr>
          </a:p>
        </p:txBody>
      </p:sp>
      <p:sp>
        <p:nvSpPr>
          <p:cNvPr id="729" name="Google Shape;729;p12"/>
          <p:cNvSpPr txBox="1"/>
          <p:nvPr/>
        </p:nvSpPr>
        <p:spPr>
          <a:xfrm>
            <a:off x="1192058" y="5111741"/>
            <a:ext cx="2114927" cy="1361863"/>
          </a:xfrm>
          <a:prstGeom prst="rect">
            <a:avLst/>
          </a:prstGeom>
          <a:noFill/>
          <a:ln w="28575" cap="flat" cmpd="sng">
            <a:gradFill>
              <a:gsLst>
                <a:gs pos="21000">
                  <a:srgbClr val="234485"/>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900"/>
              <a:buFont typeface="Arial"/>
              <a:buNone/>
            </a:pPr>
            <a:r>
              <a:rPr lang="en-GB" sz="1900" b="1" i="0">
                <a:solidFill>
                  <a:schemeClr val="dk1"/>
                </a:solidFill>
                <a:latin typeface="Arial"/>
                <a:ea typeface="Arial"/>
                <a:cs typeface="Arial"/>
                <a:sym typeface="Arial"/>
              </a:rPr>
              <a:t>Wind vane </a:t>
            </a:r>
            <a:br>
              <a:rPr lang="en-GB" sz="1900" b="1" i="0">
                <a:solidFill>
                  <a:schemeClr val="dk1"/>
                </a:solidFill>
                <a:latin typeface="Arial"/>
                <a:ea typeface="Arial"/>
                <a:cs typeface="Arial"/>
                <a:sym typeface="Arial"/>
              </a:rPr>
            </a:br>
            <a:r>
              <a:rPr lang="en-GB" sz="1900" b="1" i="0">
                <a:solidFill>
                  <a:schemeClr val="dk1"/>
                </a:solidFill>
                <a:latin typeface="Arial"/>
                <a:ea typeface="Arial"/>
                <a:cs typeface="Arial"/>
                <a:sym typeface="Arial"/>
              </a:rPr>
              <a:t>rotary </a:t>
            </a:r>
            <a:br>
              <a:rPr lang="en-GB" sz="1900" b="1" i="0">
                <a:solidFill>
                  <a:schemeClr val="dk1"/>
                </a:solidFill>
                <a:latin typeface="Arial"/>
                <a:ea typeface="Arial"/>
                <a:cs typeface="Arial"/>
                <a:sym typeface="Arial"/>
              </a:rPr>
            </a:br>
            <a:r>
              <a:rPr lang="en-GB" sz="1900" b="1" i="0">
                <a:solidFill>
                  <a:schemeClr val="dk1"/>
                </a:solidFill>
                <a:latin typeface="Arial"/>
                <a:ea typeface="Arial"/>
                <a:cs typeface="Arial"/>
                <a:sym typeface="Arial"/>
              </a:rPr>
              <a:t>encoder</a:t>
            </a:r>
            <a:endParaRPr/>
          </a:p>
        </p:txBody>
      </p:sp>
      <p:sp>
        <p:nvSpPr>
          <p:cNvPr id="730" name="Google Shape;730;p12"/>
          <p:cNvSpPr txBox="1"/>
          <p:nvPr/>
        </p:nvSpPr>
        <p:spPr>
          <a:xfrm>
            <a:off x="10033537" y="5071875"/>
            <a:ext cx="2114920" cy="1383593"/>
          </a:xfrm>
          <a:prstGeom prst="rect">
            <a:avLst/>
          </a:prstGeom>
          <a:noFill/>
          <a:ln w="28575" cap="flat" cmpd="sng">
            <a:gradFill>
              <a:gsLst>
                <a:gs pos="21000">
                  <a:srgbClr val="234485"/>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endParaRPr sz="1900" b="1" i="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400"/>
              <a:buFont typeface="Arial"/>
              <a:buNone/>
            </a:pPr>
            <a:r>
              <a:rPr lang="en-GB" sz="1900" b="1" i="0">
                <a:solidFill>
                  <a:schemeClr val="dk1"/>
                </a:solidFill>
                <a:latin typeface="Arial"/>
                <a:ea typeface="Arial"/>
                <a:cs typeface="Arial"/>
                <a:sym typeface="Arial"/>
              </a:rPr>
              <a:t>Yaw motor</a:t>
            </a:r>
            <a:endParaRPr/>
          </a:p>
        </p:txBody>
      </p:sp>
      <p:sp>
        <p:nvSpPr>
          <p:cNvPr id="731" name="Google Shape;731;p12"/>
          <p:cNvSpPr txBox="1"/>
          <p:nvPr/>
        </p:nvSpPr>
        <p:spPr>
          <a:xfrm>
            <a:off x="1108733" y="4479505"/>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a:solidFill>
                  <a:schemeClr val="dk1"/>
                </a:solidFill>
                <a:latin typeface="Arial"/>
                <a:ea typeface="Arial"/>
                <a:cs typeface="Arial"/>
                <a:sym typeface="Arial"/>
              </a:rPr>
              <a:t>Wind angle WA</a:t>
            </a:r>
            <a:endParaRPr/>
          </a:p>
        </p:txBody>
      </p:sp>
      <p:cxnSp>
        <p:nvCxnSpPr>
          <p:cNvPr id="732" name="Google Shape;732;p12"/>
          <p:cNvCxnSpPr/>
          <p:nvPr/>
        </p:nvCxnSpPr>
        <p:spPr>
          <a:xfrm>
            <a:off x="9036348" y="5783945"/>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733" name="Google Shape;733;p12"/>
          <p:cNvCxnSpPr/>
          <p:nvPr/>
        </p:nvCxnSpPr>
        <p:spPr>
          <a:xfrm>
            <a:off x="5722020" y="5738988"/>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734" name="Google Shape;734;p12"/>
          <p:cNvCxnSpPr/>
          <p:nvPr/>
        </p:nvCxnSpPr>
        <p:spPr>
          <a:xfrm>
            <a:off x="3461553" y="5757803"/>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735" name="Google Shape;735;p12"/>
          <p:cNvCxnSpPr/>
          <p:nvPr/>
        </p:nvCxnSpPr>
        <p:spPr>
          <a:xfrm>
            <a:off x="12417718" y="5752379"/>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736" name="Google Shape;736;p12"/>
          <p:cNvCxnSpPr/>
          <p:nvPr/>
        </p:nvCxnSpPr>
        <p:spPr>
          <a:xfrm rot="10800000">
            <a:off x="14379386" y="7030480"/>
            <a:ext cx="0" cy="837380"/>
          </a:xfrm>
          <a:prstGeom prst="straightConnector1">
            <a:avLst/>
          </a:prstGeom>
          <a:noFill/>
          <a:ln w="15875" cap="flat" cmpd="sng">
            <a:solidFill>
              <a:schemeClr val="dk1"/>
            </a:solidFill>
            <a:prstDash val="solid"/>
            <a:miter lim="800000"/>
            <a:headEnd type="none" w="sm" len="sm"/>
            <a:tailEnd type="none" w="sm" len="sm"/>
          </a:ln>
        </p:spPr>
      </p:cxnSp>
      <p:cxnSp>
        <p:nvCxnSpPr>
          <p:cNvPr id="737" name="Google Shape;737;p12"/>
          <p:cNvCxnSpPr/>
          <p:nvPr/>
        </p:nvCxnSpPr>
        <p:spPr>
          <a:xfrm rot="10800000" flipH="1">
            <a:off x="4812338" y="7030480"/>
            <a:ext cx="10811" cy="837380"/>
          </a:xfrm>
          <a:prstGeom prst="straightConnector1">
            <a:avLst/>
          </a:prstGeom>
          <a:noFill/>
          <a:ln w="15875" cap="flat" cmpd="sng">
            <a:solidFill>
              <a:schemeClr val="dk1"/>
            </a:solidFill>
            <a:prstDash val="solid"/>
            <a:miter lim="800000"/>
            <a:headEnd type="none" w="sm" len="sm"/>
            <a:tailEnd type="stealth" w="med" len="med"/>
          </a:ln>
        </p:spPr>
      </p:cxnSp>
      <p:sp>
        <p:nvSpPr>
          <p:cNvPr id="739" name="Google Shape;739;p12"/>
          <p:cNvSpPr txBox="1"/>
          <p:nvPr/>
        </p:nvSpPr>
        <p:spPr>
          <a:xfrm>
            <a:off x="6557603" y="5094287"/>
            <a:ext cx="2114929" cy="1379317"/>
          </a:xfrm>
          <a:prstGeom prst="rect">
            <a:avLst/>
          </a:prstGeom>
          <a:noFill/>
          <a:ln w="28575" cap="flat" cmpd="sng">
            <a:gradFill>
              <a:gsLst>
                <a:gs pos="21000">
                  <a:srgbClr val="234485"/>
                </a:gs>
                <a:gs pos="99000">
                  <a:srgbClr val="24CCD1"/>
                </a:gs>
              </a:gsLst>
              <a:lin ang="18900000" scaled="0"/>
            </a:gradFill>
            <a:prstDash val="solid"/>
            <a:round/>
            <a:headEnd type="none" w="sm" len="sm"/>
            <a:tailEnd type="none" w="sm" len="sm"/>
          </a:ln>
        </p:spPr>
        <p:txBody>
          <a:bodyPr spcFirstLastPara="1" wrap="square" lIns="288000" tIns="251975" rIns="288000" bIns="288000" anchor="t" anchorCtr="0">
            <a:noAutofit/>
          </a:bodyPr>
          <a:lstStyle/>
          <a:p>
            <a:pPr marL="0" marR="0" lvl="0" indent="0" algn="ctr" rtl="0">
              <a:lnSpc>
                <a:spcPct val="100000"/>
              </a:lnSpc>
              <a:spcBef>
                <a:spcPts val="0"/>
              </a:spcBef>
              <a:spcAft>
                <a:spcPts val="0"/>
              </a:spcAft>
              <a:buClr>
                <a:schemeClr val="dk1"/>
              </a:buClr>
              <a:buSzPts val="1900"/>
              <a:buFont typeface="Arial"/>
              <a:buNone/>
            </a:pPr>
            <a:endParaRPr sz="1900" b="1" i="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900"/>
              <a:buFont typeface="Arial"/>
              <a:buNone/>
            </a:pPr>
            <a:r>
              <a:rPr lang="en-GB" sz="1900" b="1" i="0">
                <a:solidFill>
                  <a:schemeClr val="dk1"/>
                </a:solidFill>
                <a:latin typeface="Arial"/>
                <a:ea typeface="Arial"/>
                <a:cs typeface="Arial"/>
                <a:sym typeface="Arial"/>
              </a:rPr>
              <a:t>Controller</a:t>
            </a:r>
            <a:endParaRPr/>
          </a:p>
        </p:txBody>
      </p:sp>
      <p:sp>
        <p:nvSpPr>
          <p:cNvPr id="740" name="Google Shape;740;p12"/>
          <p:cNvSpPr txBox="1"/>
          <p:nvPr/>
        </p:nvSpPr>
        <p:spPr>
          <a:xfrm>
            <a:off x="13311123" y="5103013"/>
            <a:ext cx="2114924" cy="1361863"/>
          </a:xfrm>
          <a:prstGeom prst="rect">
            <a:avLst/>
          </a:prstGeom>
          <a:noFill/>
          <a:ln w="28575" cap="flat" cmpd="sng">
            <a:gradFill>
              <a:gsLst>
                <a:gs pos="21000">
                  <a:srgbClr val="234485"/>
                </a:gs>
                <a:gs pos="99000">
                  <a:srgbClr val="24CCD1"/>
                </a:gs>
              </a:gsLst>
              <a:lin ang="18900000" scaled="0"/>
            </a:gradFill>
            <a:prstDash val="solid"/>
            <a:round/>
            <a:headEnd type="none" w="sm" len="sm"/>
            <a:tailEnd type="none" w="sm" len="sm"/>
          </a:ln>
        </p:spPr>
        <p:txBody>
          <a:bodyPr spcFirstLastPara="1" wrap="square" lIns="288000" tIns="360000"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900" b="1" i="0">
                <a:solidFill>
                  <a:schemeClr val="dk1"/>
                </a:solidFill>
                <a:latin typeface="Arial"/>
                <a:ea typeface="Arial"/>
                <a:cs typeface="Arial"/>
                <a:sym typeface="Arial"/>
              </a:rPr>
              <a:t>Nacelle rotates</a:t>
            </a:r>
            <a:endParaRPr/>
          </a:p>
          <a:p>
            <a:pPr marL="0" marR="0" lvl="0" indent="0" algn="ctr" rtl="0">
              <a:lnSpc>
                <a:spcPct val="100000"/>
              </a:lnSpc>
              <a:spcBef>
                <a:spcPts val="0"/>
              </a:spcBef>
              <a:spcAft>
                <a:spcPts val="0"/>
              </a:spcAft>
              <a:buClr>
                <a:schemeClr val="dk1"/>
              </a:buClr>
              <a:buSzPts val="1400"/>
              <a:buFont typeface="Arial"/>
              <a:buNone/>
            </a:pPr>
            <a:r>
              <a:rPr lang="en-GB" sz="1900" b="1" i="0">
                <a:solidFill>
                  <a:schemeClr val="dk1"/>
                </a:solidFill>
                <a:latin typeface="Arial"/>
                <a:ea typeface="Arial"/>
                <a:cs typeface="Arial"/>
                <a:sym typeface="Arial"/>
              </a:rPr>
              <a:t> </a:t>
            </a:r>
            <a:endParaRPr/>
          </a:p>
        </p:txBody>
      </p:sp>
      <p:cxnSp>
        <p:nvCxnSpPr>
          <p:cNvPr id="741" name="Google Shape;741;p12"/>
          <p:cNvCxnSpPr>
            <a:endCxn id="742" idx="3"/>
          </p:cNvCxnSpPr>
          <p:nvPr/>
        </p:nvCxnSpPr>
        <p:spPr>
          <a:xfrm flipH="1">
            <a:off x="10787456" y="7858560"/>
            <a:ext cx="3581100" cy="9300"/>
          </a:xfrm>
          <a:prstGeom prst="straightConnector1">
            <a:avLst/>
          </a:prstGeom>
          <a:noFill/>
          <a:ln w="15875" cap="flat" cmpd="sng">
            <a:solidFill>
              <a:schemeClr val="dk1"/>
            </a:solidFill>
            <a:prstDash val="solid"/>
            <a:miter lim="800000"/>
            <a:headEnd type="none" w="sm" len="sm"/>
            <a:tailEnd type="none" w="sm" len="sm"/>
          </a:ln>
        </p:spPr>
      </p:cxnSp>
      <p:cxnSp>
        <p:nvCxnSpPr>
          <p:cNvPr id="743" name="Google Shape;743;p12"/>
          <p:cNvCxnSpPr>
            <a:stCxn id="742" idx="1"/>
          </p:cNvCxnSpPr>
          <p:nvPr/>
        </p:nvCxnSpPr>
        <p:spPr>
          <a:xfrm rot="10800000">
            <a:off x="4812432" y="7867860"/>
            <a:ext cx="3860100" cy="0"/>
          </a:xfrm>
          <a:prstGeom prst="straightConnector1">
            <a:avLst/>
          </a:prstGeom>
          <a:noFill/>
          <a:ln w="15875" cap="flat" cmpd="sng">
            <a:solidFill>
              <a:schemeClr val="dk1"/>
            </a:solidFill>
            <a:prstDash val="solid"/>
            <a:miter lim="800000"/>
            <a:headEnd type="none" w="sm" len="sm"/>
            <a:tailEnd type="none" w="sm" len="sm"/>
          </a:ln>
        </p:spPr>
      </p:cxnSp>
      <p:sp>
        <p:nvSpPr>
          <p:cNvPr id="742" name="Google Shape;742;p12"/>
          <p:cNvSpPr txBox="1"/>
          <p:nvPr/>
        </p:nvSpPr>
        <p:spPr>
          <a:xfrm>
            <a:off x="8672532" y="7186928"/>
            <a:ext cx="2114924" cy="1361863"/>
          </a:xfrm>
          <a:prstGeom prst="rect">
            <a:avLst/>
          </a:prstGeom>
          <a:noFill/>
          <a:ln w="28575" cap="flat" cmpd="sng">
            <a:gradFill>
              <a:gsLst>
                <a:gs pos="21000">
                  <a:srgbClr val="234485"/>
                </a:gs>
                <a:gs pos="99000">
                  <a:srgbClr val="24CCD1"/>
                </a:gs>
              </a:gsLst>
              <a:lin ang="18900000" scaled="0"/>
            </a:gradFill>
            <a:prstDash val="solid"/>
            <a:round/>
            <a:headEnd type="none" w="sm" len="sm"/>
            <a:tailEnd type="none" w="sm" len="sm"/>
          </a:ln>
        </p:spPr>
        <p:txBody>
          <a:bodyPr spcFirstLastPara="1" wrap="square" lIns="288000" tIns="251975"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1900" b="1" i="0">
                <a:solidFill>
                  <a:schemeClr val="dk1"/>
                </a:solidFill>
                <a:latin typeface="Arial"/>
                <a:ea typeface="Arial"/>
                <a:cs typeface="Arial"/>
                <a:sym typeface="Arial"/>
              </a:rPr>
              <a:t>Nacelle rotary</a:t>
            </a:r>
            <a:endParaRPr/>
          </a:p>
          <a:p>
            <a:pPr marL="0" marR="0" lvl="0" indent="0" algn="ctr" rtl="0">
              <a:lnSpc>
                <a:spcPct val="100000"/>
              </a:lnSpc>
              <a:spcBef>
                <a:spcPts val="0"/>
              </a:spcBef>
              <a:spcAft>
                <a:spcPts val="0"/>
              </a:spcAft>
              <a:buClr>
                <a:schemeClr val="dk1"/>
              </a:buClr>
              <a:buSzPts val="1400"/>
              <a:buFont typeface="Arial"/>
              <a:buNone/>
            </a:pPr>
            <a:r>
              <a:rPr lang="en-GB" sz="1900" b="1" i="0">
                <a:solidFill>
                  <a:schemeClr val="dk1"/>
                </a:solidFill>
                <a:latin typeface="Arial"/>
                <a:ea typeface="Arial"/>
                <a:cs typeface="Arial"/>
                <a:sym typeface="Arial"/>
              </a:rPr>
              <a:t> encoder</a:t>
            </a:r>
            <a:endParaRPr/>
          </a:p>
        </p:txBody>
      </p:sp>
      <p:sp>
        <p:nvSpPr>
          <p:cNvPr id="744" name="Google Shape;744;p12"/>
          <p:cNvSpPr txBox="1"/>
          <p:nvPr/>
        </p:nvSpPr>
        <p:spPr>
          <a:xfrm>
            <a:off x="3752571" y="4456449"/>
            <a:ext cx="22815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Error E = WA - NA</a:t>
            </a:r>
            <a:endParaRPr/>
          </a:p>
        </p:txBody>
      </p:sp>
      <p:sp>
        <p:nvSpPr>
          <p:cNvPr id="745" name="Google Shape;745;p12"/>
          <p:cNvSpPr txBox="1"/>
          <p:nvPr/>
        </p:nvSpPr>
        <p:spPr>
          <a:xfrm>
            <a:off x="9110130" y="4203153"/>
            <a:ext cx="396173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Error E = Clockwise if E is +</a:t>
            </a:r>
            <a:endParaRPr/>
          </a:p>
          <a:p>
            <a:pPr marL="0" marR="0" lvl="0" indent="0" algn="ctr" rtl="0">
              <a:spcBef>
                <a:spcPts val="0"/>
              </a:spcBef>
              <a:spcAft>
                <a:spcPts val="0"/>
              </a:spcAft>
              <a:buClr>
                <a:schemeClr val="dk1"/>
              </a:buClr>
              <a:buSzPts val="1800"/>
              <a:buFont typeface="Arial"/>
              <a:buNone/>
            </a:pPr>
            <a:r>
              <a:rPr lang="en-GB" sz="1800" b="1">
                <a:solidFill>
                  <a:schemeClr val="dk1"/>
                </a:solidFill>
                <a:latin typeface="Arial"/>
                <a:ea typeface="Arial"/>
                <a:cs typeface="Arial"/>
                <a:sym typeface="Arial"/>
              </a:rPr>
              <a:t>Anticlockwise if E is -</a:t>
            </a:r>
            <a:endParaRPr/>
          </a:p>
        </p:txBody>
      </p:sp>
      <p:sp>
        <p:nvSpPr>
          <p:cNvPr id="746" name="Google Shape;746;p12"/>
          <p:cNvSpPr txBox="1"/>
          <p:nvPr/>
        </p:nvSpPr>
        <p:spPr>
          <a:xfrm>
            <a:off x="5617858" y="7342728"/>
            <a:ext cx="22815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Nacelle angle NA</a:t>
            </a:r>
            <a:endParaRPr/>
          </a:p>
        </p:txBody>
      </p:sp>
      <p:sp>
        <p:nvSpPr>
          <p:cNvPr id="2" name="Slide Number Placeholder 5">
            <a:extLst>
              <a:ext uri="{FF2B5EF4-FFF2-40B4-BE49-F238E27FC236}">
                <a16:creationId xmlns:a16="http://schemas.microsoft.com/office/drawing/2014/main" id="{6298B65A-280A-97F3-DA1C-06B69839C7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12</a:t>
            </a:fld>
            <a:endParaRPr lang="en-US" b="0" dirty="0">
              <a:solidFill>
                <a:schemeClr val="tx1"/>
              </a:solidFill>
            </a:endParaRPr>
          </a:p>
        </p:txBody>
      </p:sp>
      <p:sp>
        <p:nvSpPr>
          <p:cNvPr id="3" name="Google Shape;549;p3">
            <a:extLst>
              <a:ext uri="{FF2B5EF4-FFF2-40B4-BE49-F238E27FC236}">
                <a16:creationId xmlns:a16="http://schemas.microsoft.com/office/drawing/2014/main" id="{20BE997B-0E9F-B522-852A-2890D899A98B}"/>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pic>
        <p:nvPicPr>
          <p:cNvPr id="6" name="Picture 5">
            <a:extLst>
              <a:ext uri="{FF2B5EF4-FFF2-40B4-BE49-F238E27FC236}">
                <a16:creationId xmlns:a16="http://schemas.microsoft.com/office/drawing/2014/main" id="{8D2F4079-7600-549B-6C73-4929D32A84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8959" y="5170447"/>
            <a:ext cx="1193800" cy="1193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8" name="Picture 7">
            <a:extLst>
              <a:ext uri="{FF2B5EF4-FFF2-40B4-BE49-F238E27FC236}">
                <a16:creationId xmlns:a16="http://schemas.microsoft.com/office/drawing/2014/main" id="{E697A745-2DD3-ACC1-C3AF-9007009865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7371" y="3573398"/>
            <a:ext cx="7098772" cy="4654638"/>
          </a:xfrm>
          <a:prstGeom prst="rect">
            <a:avLst/>
          </a:prstGeom>
        </p:spPr>
      </p:pic>
      <p:sp>
        <p:nvSpPr>
          <p:cNvPr id="755" name="Google Shape;755;p1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Flowcharts: visual representations </a:t>
            </a:r>
            <a:br>
              <a:rPr lang="en-GB"/>
            </a:br>
            <a:r>
              <a:rPr lang="en-GB"/>
              <a:t>of data and decisions</a:t>
            </a:r>
            <a:endParaRPr/>
          </a:p>
        </p:txBody>
      </p:sp>
      <p:sp>
        <p:nvSpPr>
          <p:cNvPr id="756" name="Google Shape;756;p13"/>
          <p:cNvSpPr txBox="1">
            <a:spLocks noGrp="1"/>
          </p:cNvSpPr>
          <p:nvPr>
            <p:ph type="body" idx="1"/>
          </p:nvPr>
        </p:nvSpPr>
        <p:spPr>
          <a:xfrm>
            <a:off x="411858" y="2814754"/>
            <a:ext cx="14711979" cy="1007118"/>
          </a:xfrm>
          <a:prstGeom prst="rect">
            <a:avLst/>
          </a:prstGeom>
          <a:noFill/>
          <a:ln>
            <a:noFill/>
          </a:ln>
        </p:spPr>
        <p:txBody>
          <a:bodyPr spcFirstLastPara="1" wrap="square" lIns="90000"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GB" sz="1800" dirty="0"/>
              <a:t>Flowcharts use standard symbols to show how a system uses data to make decisions and perform </a:t>
            </a:r>
            <a:br>
              <a:rPr lang="en-GB" sz="1800" dirty="0"/>
            </a:br>
            <a:r>
              <a:rPr lang="en-GB" sz="1800" dirty="0"/>
              <a:t>actions, to analyse the problem, and plan how to code a programmed solution.</a:t>
            </a:r>
            <a:endParaRPr dirty="0"/>
          </a:p>
        </p:txBody>
      </p:sp>
      <p:sp>
        <p:nvSpPr>
          <p:cNvPr id="757" name="Google Shape;757;p13"/>
          <p:cNvSpPr txBox="1"/>
          <p:nvPr/>
        </p:nvSpPr>
        <p:spPr>
          <a:xfrm>
            <a:off x="11094452" y="2560848"/>
            <a:ext cx="4029385" cy="3868919"/>
          </a:xfrm>
          <a:prstGeom prst="rect">
            <a:avLst/>
          </a:prstGeom>
          <a:noFill/>
          <a:ln w="28575" cap="flat" cmpd="sng">
            <a:gradFill>
              <a:gsLst>
                <a:gs pos="21000">
                  <a:srgbClr val="22166B"/>
                </a:gs>
                <a:gs pos="100000">
                  <a:srgbClr val="24CCD1"/>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469900" marR="0" lvl="0" indent="-342900" algn="l" rtl="0">
              <a:lnSpc>
                <a:spcPct val="100000"/>
              </a:lnSpc>
              <a:spcBef>
                <a:spcPts val="0"/>
              </a:spcBef>
              <a:spcAft>
                <a:spcPts val="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What inputs </a:t>
            </a:r>
            <a:br>
              <a:rPr lang="en-GB" sz="2000" b="0" i="0" dirty="0">
                <a:solidFill>
                  <a:schemeClr val="dk1"/>
                </a:solidFill>
                <a:latin typeface="Arial"/>
                <a:ea typeface="Arial"/>
                <a:cs typeface="Arial"/>
                <a:sym typeface="Arial"/>
              </a:rPr>
            </a:br>
            <a:r>
              <a:rPr lang="en-GB" sz="2000" b="0" i="0" dirty="0">
                <a:solidFill>
                  <a:schemeClr val="dk1"/>
                </a:solidFill>
                <a:latin typeface="Arial"/>
                <a:ea typeface="Arial"/>
                <a:cs typeface="Arial"/>
                <a:sym typeface="Arial"/>
              </a:rPr>
              <a:t>does your yaw control flowchart need?</a:t>
            </a:r>
            <a:endParaRPr dirty="0"/>
          </a:p>
          <a:p>
            <a:pPr marL="469900" marR="0" lvl="0" indent="-342900" algn="l" rtl="0">
              <a:lnSpc>
                <a:spcPct val="100000"/>
              </a:lnSpc>
              <a:spcBef>
                <a:spcPts val="1800"/>
              </a:spcBef>
              <a:spcAft>
                <a:spcPts val="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What decision do you need to take?</a:t>
            </a:r>
            <a:endParaRPr dirty="0"/>
          </a:p>
          <a:p>
            <a:pPr marL="469900" marR="0" lvl="0" indent="-342900" algn="l" rtl="0">
              <a:lnSpc>
                <a:spcPct val="100000"/>
              </a:lnSpc>
              <a:spcBef>
                <a:spcPts val="1800"/>
              </a:spcBef>
              <a:spcAft>
                <a:spcPts val="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What are the possible results of that decision and their corresponding outputs?</a:t>
            </a:r>
            <a:endParaRPr dirty="0"/>
          </a:p>
        </p:txBody>
      </p:sp>
      <p:sp>
        <p:nvSpPr>
          <p:cNvPr id="758" name="Google Shape;758;p13"/>
          <p:cNvSpPr txBox="1"/>
          <p:nvPr/>
        </p:nvSpPr>
        <p:spPr>
          <a:xfrm>
            <a:off x="6669583" y="3573398"/>
            <a:ext cx="807342"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Start</a:t>
            </a:r>
            <a:endParaRPr sz="1800" b="1" i="0">
              <a:solidFill>
                <a:schemeClr val="dk1"/>
              </a:solidFill>
              <a:latin typeface="Arial"/>
              <a:ea typeface="Arial"/>
              <a:cs typeface="Arial"/>
              <a:sym typeface="Arial"/>
            </a:endParaRPr>
          </a:p>
        </p:txBody>
      </p:sp>
      <p:sp>
        <p:nvSpPr>
          <p:cNvPr id="759" name="Google Shape;759;p13"/>
          <p:cNvSpPr txBox="1"/>
          <p:nvPr/>
        </p:nvSpPr>
        <p:spPr>
          <a:xfrm>
            <a:off x="5379393" y="4698563"/>
            <a:ext cx="3347462" cy="500979"/>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Get room temp R</a:t>
            </a:r>
            <a:endParaRPr sz="1800" b="1" i="0" dirty="0">
              <a:solidFill>
                <a:schemeClr val="dk1"/>
              </a:solidFill>
              <a:latin typeface="Arial"/>
              <a:ea typeface="Arial"/>
              <a:cs typeface="Arial"/>
              <a:sym typeface="Arial"/>
            </a:endParaRPr>
          </a:p>
        </p:txBody>
      </p:sp>
      <p:sp>
        <p:nvSpPr>
          <p:cNvPr id="760" name="Google Shape;760;p13"/>
          <p:cNvSpPr txBox="1"/>
          <p:nvPr/>
        </p:nvSpPr>
        <p:spPr>
          <a:xfrm>
            <a:off x="5851571" y="5877517"/>
            <a:ext cx="2331157" cy="547834"/>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Get target temp T</a:t>
            </a:r>
            <a:endParaRPr sz="1800" b="1" i="0" dirty="0">
              <a:solidFill>
                <a:schemeClr val="dk1"/>
              </a:solidFill>
              <a:latin typeface="Arial"/>
              <a:ea typeface="Arial"/>
              <a:cs typeface="Arial"/>
              <a:sym typeface="Arial"/>
            </a:endParaRPr>
          </a:p>
        </p:txBody>
      </p:sp>
      <p:sp>
        <p:nvSpPr>
          <p:cNvPr id="761" name="Google Shape;761;p13"/>
          <p:cNvSpPr txBox="1"/>
          <p:nvPr/>
        </p:nvSpPr>
        <p:spPr>
          <a:xfrm>
            <a:off x="3758745" y="7396232"/>
            <a:ext cx="1322711"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Heat ON</a:t>
            </a:r>
            <a:endParaRPr sz="1800" b="1" i="0" dirty="0">
              <a:solidFill>
                <a:schemeClr val="dk1"/>
              </a:solidFill>
              <a:latin typeface="Arial"/>
              <a:ea typeface="Arial"/>
              <a:cs typeface="Arial"/>
              <a:sym typeface="Arial"/>
            </a:endParaRPr>
          </a:p>
        </p:txBody>
      </p:sp>
      <p:sp>
        <p:nvSpPr>
          <p:cNvPr id="762" name="Google Shape;762;p13"/>
          <p:cNvSpPr txBox="1"/>
          <p:nvPr/>
        </p:nvSpPr>
        <p:spPr>
          <a:xfrm>
            <a:off x="9145491" y="7396232"/>
            <a:ext cx="1595447"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Heat OFF</a:t>
            </a:r>
            <a:endParaRPr sz="1800" b="1" i="0" dirty="0">
              <a:solidFill>
                <a:schemeClr val="dk1"/>
              </a:solidFill>
              <a:latin typeface="Arial"/>
              <a:ea typeface="Arial"/>
              <a:cs typeface="Arial"/>
              <a:sym typeface="Arial"/>
            </a:endParaRPr>
          </a:p>
        </p:txBody>
      </p:sp>
      <p:sp>
        <p:nvSpPr>
          <p:cNvPr id="763" name="Google Shape;763;p13"/>
          <p:cNvSpPr txBox="1"/>
          <p:nvPr/>
        </p:nvSpPr>
        <p:spPr>
          <a:xfrm>
            <a:off x="6258600" y="7396232"/>
            <a:ext cx="1595447" cy="339732"/>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i="0">
                <a:solidFill>
                  <a:schemeClr val="dk1"/>
                </a:solidFill>
                <a:latin typeface="Arial"/>
                <a:ea typeface="Arial"/>
                <a:cs typeface="Arial"/>
                <a:sym typeface="Arial"/>
              </a:rPr>
              <a:t>R &lt;T?</a:t>
            </a:r>
            <a:br>
              <a:rPr lang="en-GB" sz="1800" b="1" i="0">
                <a:solidFill>
                  <a:schemeClr val="dk1"/>
                </a:solidFill>
                <a:latin typeface="Arial"/>
                <a:ea typeface="Arial"/>
                <a:cs typeface="Arial"/>
                <a:sym typeface="Arial"/>
              </a:rPr>
            </a:br>
            <a:endParaRPr sz="1800" b="1" i="0">
              <a:solidFill>
                <a:schemeClr val="dk1"/>
              </a:solidFill>
              <a:latin typeface="Arial"/>
              <a:ea typeface="Arial"/>
              <a:cs typeface="Arial"/>
              <a:sym typeface="Arial"/>
            </a:endParaRPr>
          </a:p>
        </p:txBody>
      </p:sp>
      <p:sp>
        <p:nvSpPr>
          <p:cNvPr id="764" name="Google Shape;764;p13"/>
          <p:cNvSpPr txBox="1"/>
          <p:nvPr/>
        </p:nvSpPr>
        <p:spPr>
          <a:xfrm>
            <a:off x="5241583" y="7947583"/>
            <a:ext cx="671691"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Yes</a:t>
            </a:r>
            <a:endParaRPr sz="1800" b="0" i="0">
              <a:solidFill>
                <a:schemeClr val="dk1"/>
              </a:solidFill>
              <a:latin typeface="Arial"/>
              <a:ea typeface="Arial"/>
              <a:cs typeface="Arial"/>
              <a:sym typeface="Arial"/>
            </a:endParaRPr>
          </a:p>
        </p:txBody>
      </p:sp>
      <p:sp>
        <p:nvSpPr>
          <p:cNvPr id="765" name="Google Shape;765;p13"/>
          <p:cNvSpPr txBox="1"/>
          <p:nvPr/>
        </p:nvSpPr>
        <p:spPr>
          <a:xfrm>
            <a:off x="8268024" y="7964310"/>
            <a:ext cx="671691"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No</a:t>
            </a:r>
            <a:endParaRPr sz="1800" b="0" i="0">
              <a:solidFill>
                <a:schemeClr val="dk1"/>
              </a:solidFill>
              <a:latin typeface="Arial"/>
              <a:ea typeface="Arial"/>
              <a:cs typeface="Arial"/>
              <a:sym typeface="Arial"/>
            </a:endParaRPr>
          </a:p>
        </p:txBody>
      </p:sp>
      <p:cxnSp>
        <p:nvCxnSpPr>
          <p:cNvPr id="766" name="Google Shape;766;p13"/>
          <p:cNvCxnSpPr/>
          <p:nvPr/>
        </p:nvCxnSpPr>
        <p:spPr>
          <a:xfrm>
            <a:off x="7021269" y="4087939"/>
            <a:ext cx="0" cy="386622"/>
          </a:xfrm>
          <a:prstGeom prst="straightConnector1">
            <a:avLst/>
          </a:prstGeom>
          <a:noFill/>
          <a:ln w="15875" cap="flat" cmpd="sng">
            <a:solidFill>
              <a:schemeClr val="dk1"/>
            </a:solidFill>
            <a:prstDash val="solid"/>
            <a:miter lim="800000"/>
            <a:headEnd type="none" w="sm" len="sm"/>
            <a:tailEnd type="stealth" w="med" len="med"/>
          </a:ln>
        </p:spPr>
      </p:cxnSp>
      <p:cxnSp>
        <p:nvCxnSpPr>
          <p:cNvPr id="767" name="Google Shape;767;p13"/>
          <p:cNvCxnSpPr/>
          <p:nvPr/>
        </p:nvCxnSpPr>
        <p:spPr>
          <a:xfrm>
            <a:off x="7021269" y="5267520"/>
            <a:ext cx="0" cy="386622"/>
          </a:xfrm>
          <a:prstGeom prst="straightConnector1">
            <a:avLst/>
          </a:prstGeom>
          <a:noFill/>
          <a:ln w="15875" cap="flat" cmpd="sng">
            <a:solidFill>
              <a:schemeClr val="dk1"/>
            </a:solidFill>
            <a:prstDash val="solid"/>
            <a:miter lim="800000"/>
            <a:headEnd type="none" w="sm" len="sm"/>
            <a:tailEnd type="stealth" w="med" len="med"/>
          </a:ln>
        </p:spPr>
      </p:cxnSp>
      <p:cxnSp>
        <p:nvCxnSpPr>
          <p:cNvPr id="768" name="Google Shape;768;p13"/>
          <p:cNvCxnSpPr/>
          <p:nvPr/>
        </p:nvCxnSpPr>
        <p:spPr>
          <a:xfrm>
            <a:off x="7007707" y="6469484"/>
            <a:ext cx="0" cy="386622"/>
          </a:xfrm>
          <a:prstGeom prst="straightConnector1">
            <a:avLst/>
          </a:prstGeom>
          <a:noFill/>
          <a:ln w="15875" cap="flat" cmpd="sng">
            <a:solidFill>
              <a:schemeClr val="dk1"/>
            </a:solidFill>
            <a:prstDash val="solid"/>
            <a:miter lim="800000"/>
            <a:headEnd type="none" w="sm" len="sm"/>
            <a:tailEnd type="stealth" w="med" len="med"/>
          </a:ln>
        </p:spPr>
      </p:cxnSp>
      <p:cxnSp>
        <p:nvCxnSpPr>
          <p:cNvPr id="769" name="Google Shape;769;p13"/>
          <p:cNvCxnSpPr/>
          <p:nvPr/>
        </p:nvCxnSpPr>
        <p:spPr>
          <a:xfrm rot="10800000">
            <a:off x="5280961" y="7820261"/>
            <a:ext cx="468030" cy="0"/>
          </a:xfrm>
          <a:prstGeom prst="straightConnector1">
            <a:avLst/>
          </a:prstGeom>
          <a:noFill/>
          <a:ln w="15875" cap="flat" cmpd="sng">
            <a:solidFill>
              <a:schemeClr val="dk1"/>
            </a:solidFill>
            <a:prstDash val="solid"/>
            <a:miter lim="800000"/>
            <a:headEnd type="none" w="sm" len="sm"/>
            <a:tailEnd type="stealth" w="med" len="med"/>
          </a:ln>
        </p:spPr>
      </p:cxnSp>
      <p:cxnSp>
        <p:nvCxnSpPr>
          <p:cNvPr id="770" name="Google Shape;770;p13"/>
          <p:cNvCxnSpPr/>
          <p:nvPr/>
        </p:nvCxnSpPr>
        <p:spPr>
          <a:xfrm>
            <a:off x="8290590" y="7820949"/>
            <a:ext cx="448366" cy="0"/>
          </a:xfrm>
          <a:prstGeom prst="straightConnector1">
            <a:avLst/>
          </a:prstGeom>
          <a:noFill/>
          <a:ln w="15875" cap="flat" cmpd="sng">
            <a:solidFill>
              <a:schemeClr val="dk1"/>
            </a:solidFill>
            <a:prstDash val="solid"/>
            <a:miter lim="800000"/>
            <a:headEnd type="none" w="sm" len="sm"/>
            <a:tailEnd type="stealth" w="med" len="med"/>
          </a:ln>
        </p:spPr>
      </p:cxnSp>
      <p:cxnSp>
        <p:nvCxnSpPr>
          <p:cNvPr id="771" name="Google Shape;771;p13"/>
          <p:cNvCxnSpPr/>
          <p:nvPr/>
        </p:nvCxnSpPr>
        <p:spPr>
          <a:xfrm rot="10800000">
            <a:off x="4252632" y="4295094"/>
            <a:ext cx="0" cy="2957778"/>
          </a:xfrm>
          <a:prstGeom prst="straightConnector1">
            <a:avLst/>
          </a:prstGeom>
          <a:noFill/>
          <a:ln w="15875" cap="flat" cmpd="sng">
            <a:solidFill>
              <a:schemeClr val="dk1"/>
            </a:solidFill>
            <a:prstDash val="solid"/>
            <a:miter lim="800000"/>
            <a:headEnd type="none" w="sm" len="sm"/>
            <a:tailEnd type="none" w="sm" len="sm"/>
          </a:ln>
        </p:spPr>
      </p:cxnSp>
      <p:cxnSp>
        <p:nvCxnSpPr>
          <p:cNvPr id="772" name="Google Shape;772;p13"/>
          <p:cNvCxnSpPr/>
          <p:nvPr/>
        </p:nvCxnSpPr>
        <p:spPr>
          <a:xfrm>
            <a:off x="4252632" y="4295094"/>
            <a:ext cx="2134638" cy="0"/>
          </a:xfrm>
          <a:prstGeom prst="straightConnector1">
            <a:avLst/>
          </a:prstGeom>
          <a:noFill/>
          <a:ln w="15875" cap="flat" cmpd="sng">
            <a:solidFill>
              <a:schemeClr val="dk1"/>
            </a:solidFill>
            <a:prstDash val="solid"/>
            <a:miter lim="800000"/>
            <a:headEnd type="none" w="sm" len="sm"/>
            <a:tailEnd type="stealth" w="med" len="med"/>
          </a:ln>
        </p:spPr>
      </p:cxnSp>
      <p:cxnSp>
        <p:nvCxnSpPr>
          <p:cNvPr id="773" name="Google Shape;773;p13"/>
          <p:cNvCxnSpPr/>
          <p:nvPr/>
        </p:nvCxnSpPr>
        <p:spPr>
          <a:xfrm rot="10800000">
            <a:off x="9802487" y="4330721"/>
            <a:ext cx="0" cy="2957778"/>
          </a:xfrm>
          <a:prstGeom prst="straightConnector1">
            <a:avLst/>
          </a:prstGeom>
          <a:noFill/>
          <a:ln w="15875" cap="flat" cmpd="sng">
            <a:solidFill>
              <a:schemeClr val="dk1"/>
            </a:solidFill>
            <a:prstDash val="solid"/>
            <a:miter lim="800000"/>
            <a:headEnd type="none" w="sm" len="sm"/>
            <a:tailEnd type="none" w="sm" len="sm"/>
          </a:ln>
        </p:spPr>
      </p:cxnSp>
      <p:cxnSp>
        <p:nvCxnSpPr>
          <p:cNvPr id="774" name="Google Shape;774;p13"/>
          <p:cNvCxnSpPr/>
          <p:nvPr/>
        </p:nvCxnSpPr>
        <p:spPr>
          <a:xfrm rot="10800000">
            <a:off x="7670462" y="4313676"/>
            <a:ext cx="2134638" cy="0"/>
          </a:xfrm>
          <a:prstGeom prst="straightConnector1">
            <a:avLst/>
          </a:prstGeom>
          <a:noFill/>
          <a:ln w="15875" cap="flat" cmpd="sng">
            <a:solidFill>
              <a:schemeClr val="dk1"/>
            </a:solidFill>
            <a:prstDash val="solid"/>
            <a:miter lim="800000"/>
            <a:headEnd type="none" w="sm" len="sm"/>
            <a:tailEnd type="stealth" w="med" len="med"/>
          </a:ln>
        </p:spPr>
      </p:cxnSp>
      <p:sp>
        <p:nvSpPr>
          <p:cNvPr id="775" name="Google Shape;775;p13"/>
          <p:cNvSpPr txBox="1"/>
          <p:nvPr/>
        </p:nvSpPr>
        <p:spPr>
          <a:xfrm>
            <a:off x="2105232" y="3720209"/>
            <a:ext cx="1440524" cy="444793"/>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b="0" i="0">
                <a:solidFill>
                  <a:schemeClr val="dk1"/>
                </a:solidFill>
                <a:latin typeface="Arial"/>
                <a:ea typeface="Arial"/>
                <a:cs typeface="Arial"/>
                <a:sym typeface="Arial"/>
              </a:rPr>
              <a:t>Start/stop</a:t>
            </a:r>
            <a:endParaRPr/>
          </a:p>
        </p:txBody>
      </p:sp>
      <p:sp>
        <p:nvSpPr>
          <p:cNvPr id="776" name="Google Shape;776;p13"/>
          <p:cNvSpPr txBox="1"/>
          <p:nvPr/>
        </p:nvSpPr>
        <p:spPr>
          <a:xfrm>
            <a:off x="1929461" y="4823872"/>
            <a:ext cx="2032619" cy="385715"/>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b="0" i="0" dirty="0">
                <a:solidFill>
                  <a:schemeClr val="dk1"/>
                </a:solidFill>
                <a:latin typeface="Arial"/>
                <a:ea typeface="Arial"/>
                <a:cs typeface="Arial"/>
                <a:sym typeface="Arial"/>
              </a:rPr>
              <a:t>Input/output</a:t>
            </a:r>
            <a:endParaRPr dirty="0"/>
          </a:p>
        </p:txBody>
      </p:sp>
      <p:sp>
        <p:nvSpPr>
          <p:cNvPr id="777" name="Google Shape;777;p13"/>
          <p:cNvSpPr txBox="1"/>
          <p:nvPr/>
        </p:nvSpPr>
        <p:spPr>
          <a:xfrm>
            <a:off x="1982717" y="6016289"/>
            <a:ext cx="1704879" cy="385715"/>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b="0" i="0">
                <a:solidFill>
                  <a:schemeClr val="dk1"/>
                </a:solidFill>
                <a:latin typeface="Arial"/>
                <a:ea typeface="Arial"/>
                <a:cs typeface="Arial"/>
                <a:sym typeface="Arial"/>
              </a:rPr>
              <a:t>Manual input</a:t>
            </a:r>
            <a:endParaRPr/>
          </a:p>
        </p:txBody>
      </p:sp>
      <p:sp>
        <p:nvSpPr>
          <p:cNvPr id="778" name="Google Shape;778;p13"/>
          <p:cNvSpPr txBox="1"/>
          <p:nvPr/>
        </p:nvSpPr>
        <p:spPr>
          <a:xfrm>
            <a:off x="5857553" y="8473532"/>
            <a:ext cx="2555927" cy="385715"/>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b="0" i="0" dirty="0">
                <a:solidFill>
                  <a:schemeClr val="dk1"/>
                </a:solidFill>
                <a:latin typeface="Arial"/>
                <a:ea typeface="Arial"/>
                <a:cs typeface="Arial"/>
                <a:sym typeface="Arial"/>
              </a:rPr>
              <a:t>Decision/calculation</a:t>
            </a:r>
            <a:endParaRPr dirty="0"/>
          </a:p>
        </p:txBody>
      </p:sp>
      <p:cxnSp>
        <p:nvCxnSpPr>
          <p:cNvPr id="783" name="Google Shape;783;p13"/>
          <p:cNvCxnSpPr/>
          <p:nvPr/>
        </p:nvCxnSpPr>
        <p:spPr>
          <a:xfrm rot="10800000">
            <a:off x="3789936" y="3937658"/>
            <a:ext cx="2421485" cy="0"/>
          </a:xfrm>
          <a:prstGeom prst="straightConnector1">
            <a:avLst/>
          </a:prstGeom>
          <a:noFill/>
          <a:ln w="17125" cap="flat" cmpd="sng">
            <a:solidFill>
              <a:srgbClr val="24D6D1"/>
            </a:solidFill>
            <a:prstDash val="dash"/>
            <a:miter lim="800000"/>
            <a:headEnd type="none" w="sm" len="sm"/>
            <a:tailEnd type="none" w="sm" len="sm"/>
          </a:ln>
        </p:spPr>
      </p:cxnSp>
      <p:sp>
        <p:nvSpPr>
          <p:cNvPr id="784" name="Google Shape;784;p13"/>
          <p:cNvSpPr txBox="1"/>
          <p:nvPr/>
        </p:nvSpPr>
        <p:spPr>
          <a:xfrm>
            <a:off x="1757316" y="3655086"/>
            <a:ext cx="2032620" cy="567915"/>
          </a:xfrm>
          <a:prstGeom prst="rect">
            <a:avLst/>
          </a:prstGeom>
          <a:noFill/>
          <a:ln w="17125" cap="flat" cmpd="sng">
            <a:solidFill>
              <a:srgbClr val="24D6D1"/>
            </a:solidFill>
            <a:prstDash val="dash"/>
            <a:round/>
            <a:headEnd type="none" w="sm" len="sm"/>
            <a:tailEnd type="none" w="sm" len="sm"/>
          </a:ln>
        </p:spPr>
        <p:txBody>
          <a:bodyPr spcFirstLastPara="1" wrap="square" lIns="360000" tIns="360000" rIns="360000" bIns="360000" anchor="t" anchorCtr="0">
            <a:noAutofit/>
          </a:bodyPr>
          <a:lstStyle/>
          <a:p>
            <a:pPr marL="457200" marR="0" lvl="0" indent="-228600" algn="l" rtl="0">
              <a:lnSpc>
                <a:spcPct val="100000"/>
              </a:lnSpc>
              <a:spcBef>
                <a:spcPts val="0"/>
              </a:spcBef>
              <a:spcAft>
                <a:spcPts val="0"/>
              </a:spcAft>
              <a:buClr>
                <a:schemeClr val="dk1"/>
              </a:buClr>
              <a:buSzPts val="1600"/>
              <a:buFont typeface="Arial"/>
              <a:buNone/>
            </a:pPr>
            <a:endParaRPr sz="2000" b="0" i="0">
              <a:solidFill>
                <a:schemeClr val="dk1"/>
              </a:solidFill>
              <a:latin typeface="Arial"/>
              <a:ea typeface="Arial"/>
              <a:cs typeface="Arial"/>
              <a:sym typeface="Arial"/>
            </a:endParaRPr>
          </a:p>
        </p:txBody>
      </p:sp>
      <p:sp>
        <p:nvSpPr>
          <p:cNvPr id="786" name="Google Shape;786;p13"/>
          <p:cNvSpPr txBox="1"/>
          <p:nvPr/>
        </p:nvSpPr>
        <p:spPr>
          <a:xfrm>
            <a:off x="1678265" y="4762697"/>
            <a:ext cx="2032620" cy="567915"/>
          </a:xfrm>
          <a:prstGeom prst="rect">
            <a:avLst/>
          </a:prstGeom>
          <a:noFill/>
          <a:ln w="17125" cap="flat" cmpd="sng">
            <a:solidFill>
              <a:srgbClr val="24D6D1"/>
            </a:solidFill>
            <a:prstDash val="dash"/>
            <a:round/>
            <a:headEnd type="none" w="sm" len="sm"/>
            <a:tailEnd type="none" w="sm" len="sm"/>
          </a:ln>
        </p:spPr>
        <p:txBody>
          <a:bodyPr spcFirstLastPara="1" wrap="square" lIns="360000" tIns="360000" rIns="360000" bIns="360000" anchor="t" anchorCtr="0">
            <a:noAutofit/>
          </a:bodyPr>
          <a:lstStyle/>
          <a:p>
            <a:pPr marL="457200" marR="0" lvl="0" indent="-228600" algn="l" rtl="0">
              <a:lnSpc>
                <a:spcPct val="100000"/>
              </a:lnSpc>
              <a:spcBef>
                <a:spcPts val="0"/>
              </a:spcBef>
              <a:spcAft>
                <a:spcPts val="0"/>
              </a:spcAft>
              <a:buClr>
                <a:schemeClr val="dk1"/>
              </a:buClr>
              <a:buSzPts val="1600"/>
              <a:buFont typeface="Arial"/>
              <a:buNone/>
            </a:pPr>
            <a:endParaRPr sz="2000" b="0" i="0" dirty="0">
              <a:solidFill>
                <a:schemeClr val="dk1"/>
              </a:solidFill>
              <a:latin typeface="Arial"/>
              <a:ea typeface="Arial"/>
              <a:cs typeface="Arial"/>
              <a:sym typeface="Arial"/>
            </a:endParaRPr>
          </a:p>
        </p:txBody>
      </p:sp>
      <p:sp>
        <p:nvSpPr>
          <p:cNvPr id="787" name="Google Shape;787;p13"/>
          <p:cNvSpPr txBox="1"/>
          <p:nvPr/>
        </p:nvSpPr>
        <p:spPr>
          <a:xfrm>
            <a:off x="1757316" y="5941086"/>
            <a:ext cx="2032620" cy="567915"/>
          </a:xfrm>
          <a:prstGeom prst="rect">
            <a:avLst/>
          </a:prstGeom>
          <a:noFill/>
          <a:ln w="17125" cap="flat" cmpd="sng">
            <a:solidFill>
              <a:srgbClr val="24D6D1"/>
            </a:solidFill>
            <a:prstDash val="dash"/>
            <a:round/>
            <a:headEnd type="none" w="sm" len="sm"/>
            <a:tailEnd type="none" w="sm" len="sm"/>
          </a:ln>
        </p:spPr>
        <p:txBody>
          <a:bodyPr spcFirstLastPara="1" wrap="square" lIns="360000" tIns="360000" rIns="360000" bIns="360000" anchor="t" anchorCtr="0">
            <a:noAutofit/>
          </a:bodyPr>
          <a:lstStyle/>
          <a:p>
            <a:pPr marL="457200" marR="0" lvl="0" indent="-228600" algn="l" rtl="0">
              <a:lnSpc>
                <a:spcPct val="100000"/>
              </a:lnSpc>
              <a:spcBef>
                <a:spcPts val="0"/>
              </a:spcBef>
              <a:spcAft>
                <a:spcPts val="0"/>
              </a:spcAft>
              <a:buClr>
                <a:schemeClr val="dk1"/>
              </a:buClr>
              <a:buSzPts val="1600"/>
              <a:buFont typeface="Arial"/>
              <a:buNone/>
            </a:pPr>
            <a:endParaRPr sz="2000" b="0" i="0" dirty="0">
              <a:solidFill>
                <a:schemeClr val="dk1"/>
              </a:solidFill>
              <a:latin typeface="Arial"/>
              <a:ea typeface="Arial"/>
              <a:cs typeface="Arial"/>
              <a:sym typeface="Arial"/>
            </a:endParaRPr>
          </a:p>
        </p:txBody>
      </p:sp>
      <p:cxnSp>
        <p:nvCxnSpPr>
          <p:cNvPr id="788" name="Google Shape;788;p13"/>
          <p:cNvCxnSpPr/>
          <p:nvPr/>
        </p:nvCxnSpPr>
        <p:spPr>
          <a:xfrm rot="10800000">
            <a:off x="3811708" y="6225043"/>
            <a:ext cx="1959055" cy="0"/>
          </a:xfrm>
          <a:prstGeom prst="straightConnector1">
            <a:avLst/>
          </a:prstGeom>
          <a:noFill/>
          <a:ln w="17125" cap="flat" cmpd="sng">
            <a:solidFill>
              <a:srgbClr val="24D6D1"/>
            </a:solidFill>
            <a:prstDash val="dash"/>
            <a:miter lim="800000"/>
            <a:headEnd type="none" w="sm" len="sm"/>
            <a:tailEnd type="none" w="sm" len="sm"/>
          </a:ln>
        </p:spPr>
      </p:cxnSp>
      <p:cxnSp>
        <p:nvCxnSpPr>
          <p:cNvPr id="789" name="Google Shape;789;p13"/>
          <p:cNvCxnSpPr/>
          <p:nvPr/>
        </p:nvCxnSpPr>
        <p:spPr>
          <a:xfrm flipH="1">
            <a:off x="3789936" y="5017232"/>
            <a:ext cx="1980827" cy="488"/>
          </a:xfrm>
          <a:prstGeom prst="straightConnector1">
            <a:avLst/>
          </a:prstGeom>
          <a:noFill/>
          <a:ln w="17125" cap="flat" cmpd="sng">
            <a:solidFill>
              <a:srgbClr val="24D6D1"/>
            </a:solidFill>
            <a:prstDash val="dash"/>
            <a:miter lim="800000"/>
            <a:headEnd type="none" w="sm" len="sm"/>
            <a:tailEnd type="none" w="sm" len="sm"/>
          </a:ln>
        </p:spPr>
      </p:cxnSp>
      <p:sp>
        <p:nvSpPr>
          <p:cNvPr id="2" name="Slide Number Placeholder 5">
            <a:extLst>
              <a:ext uri="{FF2B5EF4-FFF2-40B4-BE49-F238E27FC236}">
                <a16:creationId xmlns:a16="http://schemas.microsoft.com/office/drawing/2014/main" id="{0CC58F9F-432C-A551-132A-8213ECEC772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13</a:t>
            </a:fld>
            <a:endParaRPr lang="en-US" b="0" dirty="0">
              <a:solidFill>
                <a:schemeClr val="tx1"/>
              </a:solidFill>
            </a:endParaRPr>
          </a:p>
        </p:txBody>
      </p:sp>
      <p:sp>
        <p:nvSpPr>
          <p:cNvPr id="3" name="Google Shape;549;p3">
            <a:extLst>
              <a:ext uri="{FF2B5EF4-FFF2-40B4-BE49-F238E27FC236}">
                <a16:creationId xmlns:a16="http://schemas.microsoft.com/office/drawing/2014/main" id="{3D9D4984-DECE-6E29-2E4A-EC072A2BD10A}"/>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sp>
        <p:nvSpPr>
          <p:cNvPr id="6" name="Google Shape;787;p13">
            <a:extLst>
              <a:ext uri="{FF2B5EF4-FFF2-40B4-BE49-F238E27FC236}">
                <a16:creationId xmlns:a16="http://schemas.microsoft.com/office/drawing/2014/main" id="{B8DCEE00-1437-5BCC-CF11-1A68D6F7D528}"/>
              </a:ext>
            </a:extLst>
          </p:cNvPr>
          <p:cNvSpPr txBox="1"/>
          <p:nvPr/>
        </p:nvSpPr>
        <p:spPr>
          <a:xfrm>
            <a:off x="5744989" y="8443996"/>
            <a:ext cx="2691321" cy="486833"/>
          </a:xfrm>
          <a:prstGeom prst="rect">
            <a:avLst/>
          </a:prstGeom>
          <a:noFill/>
          <a:ln w="17125" cap="flat" cmpd="sng">
            <a:solidFill>
              <a:srgbClr val="24D6D1"/>
            </a:solidFill>
            <a:prstDash val="dash"/>
            <a:round/>
            <a:headEnd type="none" w="sm" len="sm"/>
            <a:tailEnd type="none" w="sm" len="sm"/>
          </a:ln>
        </p:spPr>
        <p:txBody>
          <a:bodyPr spcFirstLastPara="1" wrap="square" lIns="360000" tIns="360000" rIns="360000" bIns="360000" anchor="t" anchorCtr="0">
            <a:noAutofit/>
          </a:bodyPr>
          <a:lstStyle/>
          <a:p>
            <a:pPr marL="457200" marR="0" lvl="0" indent="-228600" algn="l" rtl="0">
              <a:lnSpc>
                <a:spcPct val="100000"/>
              </a:lnSpc>
              <a:spcBef>
                <a:spcPts val="0"/>
              </a:spcBef>
              <a:spcAft>
                <a:spcPts val="0"/>
              </a:spcAft>
              <a:buClr>
                <a:schemeClr val="dk1"/>
              </a:buClr>
              <a:buSzPts val="1600"/>
              <a:buFont typeface="Arial"/>
              <a:buNone/>
            </a:pPr>
            <a:endParaRPr sz="2000" b="0" i="0" dirty="0">
              <a:solidFill>
                <a:schemeClr val="dk1"/>
              </a:solidFill>
              <a:latin typeface="Arial"/>
              <a:ea typeface="Arial"/>
              <a:cs typeface="Arial"/>
              <a:sym typeface="Arial"/>
            </a:endParaRPr>
          </a:p>
        </p:txBody>
      </p:sp>
      <p:pic>
        <p:nvPicPr>
          <p:cNvPr id="10" name="Picture 9">
            <a:extLst>
              <a:ext uri="{FF2B5EF4-FFF2-40B4-BE49-F238E27FC236}">
                <a16:creationId xmlns:a16="http://schemas.microsoft.com/office/drawing/2014/main" id="{335A68FF-BAFC-99E5-E9E8-38A4A37337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03288" y="1944435"/>
            <a:ext cx="1016000" cy="990600"/>
          </a:xfrm>
          <a:prstGeom prst="rect">
            <a:avLst/>
          </a:prstGeom>
        </p:spPr>
      </p:pic>
      <p:pic>
        <p:nvPicPr>
          <p:cNvPr id="12" name="Picture 11">
            <a:extLst>
              <a:ext uri="{FF2B5EF4-FFF2-40B4-BE49-F238E27FC236}">
                <a16:creationId xmlns:a16="http://schemas.microsoft.com/office/drawing/2014/main" id="{C9532761-8494-20CB-D531-AF99503751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9600" y="238291"/>
            <a:ext cx="955218" cy="9193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6" name="Picture 5">
            <a:extLst>
              <a:ext uri="{FF2B5EF4-FFF2-40B4-BE49-F238E27FC236}">
                <a16:creationId xmlns:a16="http://schemas.microsoft.com/office/drawing/2014/main" id="{1D553EA2-4781-6FA3-F579-48196569FA87}"/>
              </a:ext>
            </a:extLst>
          </p:cNvPr>
          <p:cNvPicPr>
            <a:picLocks noChangeAspect="1"/>
          </p:cNvPicPr>
          <p:nvPr/>
        </p:nvPicPr>
        <p:blipFill>
          <a:blip r:embed="rId3"/>
          <a:stretch>
            <a:fillRect/>
          </a:stretch>
        </p:blipFill>
        <p:spPr>
          <a:xfrm>
            <a:off x="2912532" y="3543480"/>
            <a:ext cx="8348133" cy="5473839"/>
          </a:xfrm>
          <a:prstGeom prst="rect">
            <a:avLst/>
          </a:prstGeom>
        </p:spPr>
      </p:pic>
      <p:sp>
        <p:nvSpPr>
          <p:cNvPr id="796" name="Google Shape;796;p1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dirty="0"/>
              <a:t>Example flowchart</a:t>
            </a:r>
            <a:endParaRPr dirty="0"/>
          </a:p>
        </p:txBody>
      </p:sp>
      <p:sp>
        <p:nvSpPr>
          <p:cNvPr id="797" name="Google Shape;797;p14"/>
          <p:cNvSpPr txBox="1">
            <a:spLocks noGrp="1"/>
          </p:cNvSpPr>
          <p:nvPr>
            <p:ph type="body" idx="1"/>
          </p:nvPr>
        </p:nvSpPr>
        <p:spPr>
          <a:xfrm>
            <a:off x="411858" y="2294021"/>
            <a:ext cx="10494302" cy="1414379"/>
          </a:xfrm>
          <a:prstGeom prst="rect">
            <a:avLst/>
          </a:prstGeom>
          <a:noFill/>
          <a:ln>
            <a:noFill/>
          </a:ln>
        </p:spPr>
        <p:txBody>
          <a:bodyPr spcFirstLastPara="1" wrap="square" lIns="90000"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GB" sz="1800" dirty="0"/>
              <a:t>Both the set point variable and feedback variable come from sensors - there is no manual input. </a:t>
            </a:r>
            <a:endParaRPr dirty="0"/>
          </a:p>
          <a:p>
            <a:pPr marL="0" lvl="0" indent="0" algn="l" rtl="0">
              <a:lnSpc>
                <a:spcPct val="100000"/>
              </a:lnSpc>
              <a:spcBef>
                <a:spcPts val="0"/>
              </a:spcBef>
              <a:spcAft>
                <a:spcPts val="0"/>
              </a:spcAft>
              <a:buClr>
                <a:schemeClr val="dk1"/>
              </a:buClr>
              <a:buSzPts val="1800"/>
              <a:buNone/>
            </a:pPr>
            <a:endParaRPr sz="1800" dirty="0"/>
          </a:p>
          <a:p>
            <a:pPr marL="0" lvl="0" indent="0" algn="l" rtl="0">
              <a:lnSpc>
                <a:spcPct val="100000"/>
              </a:lnSpc>
              <a:spcBef>
                <a:spcPts val="0"/>
              </a:spcBef>
              <a:spcAft>
                <a:spcPts val="0"/>
              </a:spcAft>
              <a:buClr>
                <a:schemeClr val="dk1"/>
              </a:buClr>
              <a:buSzPts val="1800"/>
              <a:buNone/>
            </a:pPr>
            <a:r>
              <a:rPr lang="en-GB" sz="1800" dirty="0"/>
              <a:t>The controller decides whether or not the wind angle is greater than the nacelle angle to produce </a:t>
            </a:r>
            <a:br>
              <a:rPr lang="en-GB" sz="1800" dirty="0"/>
            </a:br>
            <a:r>
              <a:rPr lang="en-GB" sz="1800" dirty="0"/>
              <a:t>a clockwise or anticlockwise output.</a:t>
            </a:r>
            <a:endParaRPr dirty="0"/>
          </a:p>
          <a:p>
            <a:pPr marL="0" lvl="0" indent="0" algn="l" rtl="0">
              <a:lnSpc>
                <a:spcPct val="100000"/>
              </a:lnSpc>
              <a:spcBef>
                <a:spcPts val="1800"/>
              </a:spcBef>
              <a:spcAft>
                <a:spcPts val="0"/>
              </a:spcAft>
              <a:buClr>
                <a:schemeClr val="dk1"/>
              </a:buClr>
              <a:buSzPts val="1800"/>
              <a:buNone/>
            </a:pPr>
            <a:endParaRPr sz="1800" dirty="0"/>
          </a:p>
        </p:txBody>
      </p:sp>
      <p:sp>
        <p:nvSpPr>
          <p:cNvPr id="798" name="Google Shape;798;p14"/>
          <p:cNvSpPr txBox="1"/>
          <p:nvPr/>
        </p:nvSpPr>
        <p:spPr>
          <a:xfrm>
            <a:off x="11556526" y="2377887"/>
            <a:ext cx="4022997" cy="3737163"/>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285750" marR="0" lvl="0" indent="-285750" algn="l" rtl="0">
              <a:spcAft>
                <a:spcPts val="0"/>
              </a:spcAft>
              <a:buClr>
                <a:schemeClr val="dk1"/>
              </a:buClr>
              <a:buSzPct val="70000"/>
              <a:buFont typeface="Arial" panose="020B0604020202020204" pitchFamily="34" charset="0"/>
              <a:buChar char="•"/>
            </a:pPr>
            <a:endParaRPr sz="1800" b="0" i="0" dirty="0">
              <a:solidFill>
                <a:schemeClr val="dk1"/>
              </a:solidFill>
              <a:latin typeface="Arial"/>
              <a:ea typeface="Arial"/>
              <a:cs typeface="Arial"/>
              <a:sym typeface="Arial"/>
            </a:endParaRPr>
          </a:p>
          <a:p>
            <a:pPr marL="360000" marR="0" lvl="0" indent="-317500" algn="l" rtl="0">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condition is missing from this simple solution?</a:t>
            </a:r>
          </a:p>
          <a:p>
            <a:pPr marL="360000" marR="0" lvl="0" indent="-317500" algn="l" rtl="0">
              <a:spcAft>
                <a:spcPts val="0"/>
              </a:spcAft>
              <a:buClr>
                <a:schemeClr val="dk1"/>
              </a:buClr>
              <a:buSzPct val="70000"/>
              <a:buFont typeface="Arial" panose="020B0604020202020204" pitchFamily="34" charset="0"/>
              <a:buChar char="•"/>
            </a:pPr>
            <a:endParaRPr lang="en-GB" sz="1800" dirty="0">
              <a:solidFill>
                <a:schemeClr val="dk1"/>
              </a:solidFill>
            </a:endParaRPr>
          </a:p>
          <a:p>
            <a:pPr marL="360000" marR="0" lvl="0" indent="-317500" algn="l" rtl="0">
              <a:spcAft>
                <a:spcPts val="0"/>
              </a:spcAft>
              <a:buClr>
                <a:schemeClr val="dk1"/>
              </a:buClr>
              <a:buSzPct val="70000"/>
              <a:buFont typeface="Arial" panose="020B0604020202020204" pitchFamily="34" charset="0"/>
              <a:buChar char="•"/>
            </a:pPr>
            <a:endParaRPr dirty="0"/>
          </a:p>
          <a:p>
            <a:pPr marL="360000" marR="0" lvl="0" indent="-317500" algn="l" rtl="0">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How could you reduce ‘chatter’ from this system?</a:t>
            </a:r>
            <a:endParaRPr lang="en-GB" dirty="0"/>
          </a:p>
          <a:p>
            <a:pPr marL="360000" marR="0" lvl="0" indent="-317500" algn="l" rtl="0">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360000" marR="0" lvl="0" indent="-317500" algn="l" rtl="0">
              <a:spcAft>
                <a:spcPts val="0"/>
              </a:spcAft>
              <a:buClr>
                <a:schemeClr val="dk1"/>
              </a:buClr>
              <a:buSzPct val="70000"/>
              <a:buFont typeface="Arial" panose="020B0604020202020204" pitchFamily="34" charset="0"/>
              <a:buChar char="•"/>
            </a:pPr>
            <a:endParaRPr lang="en-GB" sz="1800" b="0" i="0" dirty="0">
              <a:solidFill>
                <a:schemeClr val="dk1"/>
              </a:solidFill>
              <a:latin typeface="Arial"/>
              <a:ea typeface="Arial"/>
              <a:cs typeface="Arial"/>
              <a:sym typeface="Arial"/>
            </a:endParaRPr>
          </a:p>
          <a:p>
            <a:pPr marL="360000" marR="0" lvl="0" indent="-317500" algn="l" rtl="0">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information would you need in order to do this?</a:t>
            </a:r>
            <a:endParaRPr dirty="0"/>
          </a:p>
        </p:txBody>
      </p:sp>
      <p:sp>
        <p:nvSpPr>
          <p:cNvPr id="799" name="Google Shape;799;p14"/>
          <p:cNvSpPr txBox="1"/>
          <p:nvPr/>
        </p:nvSpPr>
        <p:spPr>
          <a:xfrm>
            <a:off x="6726601" y="3598832"/>
            <a:ext cx="807342"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Start</a:t>
            </a:r>
            <a:endParaRPr sz="1800" b="1" i="0" dirty="0">
              <a:solidFill>
                <a:schemeClr val="dk1"/>
              </a:solidFill>
              <a:latin typeface="Arial"/>
              <a:ea typeface="Arial"/>
              <a:cs typeface="Arial"/>
              <a:sym typeface="Arial"/>
            </a:endParaRPr>
          </a:p>
        </p:txBody>
      </p:sp>
      <p:sp>
        <p:nvSpPr>
          <p:cNvPr id="800" name="Google Shape;800;p14"/>
          <p:cNvSpPr txBox="1"/>
          <p:nvPr/>
        </p:nvSpPr>
        <p:spPr>
          <a:xfrm>
            <a:off x="5955476" y="4793278"/>
            <a:ext cx="2331157" cy="421887"/>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Get wind angle </a:t>
            </a:r>
            <a:br>
              <a:rPr lang="en-GB" sz="1800" b="1" i="0" dirty="0">
                <a:solidFill>
                  <a:schemeClr val="dk1"/>
                </a:solidFill>
                <a:latin typeface="Arial"/>
                <a:ea typeface="Arial"/>
                <a:cs typeface="Arial"/>
                <a:sym typeface="Arial"/>
              </a:rPr>
            </a:br>
            <a:r>
              <a:rPr lang="en-GB" sz="1800" b="1" i="0" dirty="0">
                <a:solidFill>
                  <a:schemeClr val="dk1"/>
                </a:solidFill>
                <a:latin typeface="Arial"/>
                <a:ea typeface="Arial"/>
                <a:cs typeface="Arial"/>
                <a:sym typeface="Arial"/>
              </a:rPr>
              <a:t>WA</a:t>
            </a:r>
            <a:endParaRPr sz="1800" b="1" i="0" dirty="0">
              <a:solidFill>
                <a:schemeClr val="dk1"/>
              </a:solidFill>
              <a:latin typeface="Arial"/>
              <a:ea typeface="Arial"/>
              <a:cs typeface="Arial"/>
              <a:sym typeface="Arial"/>
            </a:endParaRPr>
          </a:p>
        </p:txBody>
      </p:sp>
      <p:sp>
        <p:nvSpPr>
          <p:cNvPr id="801" name="Google Shape;801;p14"/>
          <p:cNvSpPr txBox="1"/>
          <p:nvPr/>
        </p:nvSpPr>
        <p:spPr>
          <a:xfrm>
            <a:off x="5932946" y="6111141"/>
            <a:ext cx="2331157" cy="547834"/>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Get nacelle angle NA</a:t>
            </a:r>
            <a:endParaRPr sz="1800" b="1" i="0" dirty="0">
              <a:solidFill>
                <a:schemeClr val="dk1"/>
              </a:solidFill>
              <a:latin typeface="Arial"/>
              <a:ea typeface="Arial"/>
              <a:cs typeface="Arial"/>
              <a:sym typeface="Arial"/>
            </a:endParaRPr>
          </a:p>
        </p:txBody>
      </p:sp>
      <p:sp>
        <p:nvSpPr>
          <p:cNvPr id="802" name="Google Shape;802;p14"/>
          <p:cNvSpPr txBox="1"/>
          <p:nvPr/>
        </p:nvSpPr>
        <p:spPr>
          <a:xfrm>
            <a:off x="3372093" y="8020257"/>
            <a:ext cx="1322711"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Motor CW</a:t>
            </a:r>
            <a:endParaRPr sz="1800" b="1" i="0" dirty="0">
              <a:solidFill>
                <a:schemeClr val="dk1"/>
              </a:solidFill>
              <a:latin typeface="Arial"/>
              <a:ea typeface="Arial"/>
              <a:cs typeface="Arial"/>
              <a:sym typeface="Arial"/>
            </a:endParaRPr>
          </a:p>
        </p:txBody>
      </p:sp>
      <p:sp>
        <p:nvSpPr>
          <p:cNvPr id="803" name="Google Shape;803;p14"/>
          <p:cNvSpPr txBox="1"/>
          <p:nvPr/>
        </p:nvSpPr>
        <p:spPr>
          <a:xfrm>
            <a:off x="9570898" y="8003854"/>
            <a:ext cx="1595447"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Motor ACW</a:t>
            </a:r>
            <a:endParaRPr sz="1800" b="1" i="0" dirty="0">
              <a:solidFill>
                <a:schemeClr val="dk1"/>
              </a:solidFill>
              <a:latin typeface="Arial"/>
              <a:ea typeface="Arial"/>
              <a:cs typeface="Arial"/>
              <a:sym typeface="Arial"/>
            </a:endParaRPr>
          </a:p>
        </p:txBody>
      </p:sp>
      <p:sp>
        <p:nvSpPr>
          <p:cNvPr id="804" name="Google Shape;804;p14"/>
          <p:cNvSpPr txBox="1"/>
          <p:nvPr/>
        </p:nvSpPr>
        <p:spPr>
          <a:xfrm>
            <a:off x="6335127" y="7916036"/>
            <a:ext cx="1595447" cy="657622"/>
          </a:xfrm>
          <a:prstGeom prst="rect">
            <a:avLst/>
          </a:prstGeom>
          <a:noFill/>
          <a:ln>
            <a:noFill/>
          </a:ln>
        </p:spPr>
        <p:txBody>
          <a:bodyPr spcFirstLastPara="1" wrap="square" lIns="90000"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GB" sz="1800" b="1" i="0" dirty="0">
                <a:solidFill>
                  <a:schemeClr val="dk1"/>
                </a:solidFill>
                <a:latin typeface="Arial"/>
                <a:ea typeface="Arial"/>
                <a:cs typeface="Arial"/>
                <a:sym typeface="Arial"/>
              </a:rPr>
              <a:t>WA &gt;</a:t>
            </a:r>
            <a:br>
              <a:rPr lang="en-GB" sz="1800" b="1" i="0" dirty="0">
                <a:solidFill>
                  <a:schemeClr val="dk1"/>
                </a:solidFill>
                <a:latin typeface="Arial"/>
                <a:ea typeface="Arial"/>
                <a:cs typeface="Arial"/>
                <a:sym typeface="Arial"/>
              </a:rPr>
            </a:br>
            <a:r>
              <a:rPr lang="en-GB" sz="1800" b="1" i="0" dirty="0">
                <a:solidFill>
                  <a:schemeClr val="dk1"/>
                </a:solidFill>
                <a:latin typeface="Arial"/>
                <a:ea typeface="Arial"/>
                <a:cs typeface="Arial"/>
                <a:sym typeface="Arial"/>
              </a:rPr>
              <a:t>NA?</a:t>
            </a:r>
            <a:endParaRPr sz="1800" b="1" i="0" dirty="0">
              <a:solidFill>
                <a:schemeClr val="dk1"/>
              </a:solidFill>
              <a:latin typeface="Arial"/>
              <a:ea typeface="Arial"/>
              <a:cs typeface="Arial"/>
              <a:sym typeface="Arial"/>
            </a:endParaRPr>
          </a:p>
        </p:txBody>
      </p:sp>
      <p:sp>
        <p:nvSpPr>
          <p:cNvPr id="805" name="Google Shape;805;p14"/>
          <p:cNvSpPr txBox="1"/>
          <p:nvPr/>
        </p:nvSpPr>
        <p:spPr>
          <a:xfrm>
            <a:off x="5283785" y="8003854"/>
            <a:ext cx="671691"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Yes</a:t>
            </a:r>
            <a:endParaRPr sz="1800" b="0" i="0">
              <a:solidFill>
                <a:schemeClr val="dk1"/>
              </a:solidFill>
              <a:latin typeface="Arial"/>
              <a:ea typeface="Arial"/>
              <a:cs typeface="Arial"/>
              <a:sym typeface="Arial"/>
            </a:endParaRPr>
          </a:p>
        </p:txBody>
      </p:sp>
      <p:sp>
        <p:nvSpPr>
          <p:cNvPr id="806" name="Google Shape;806;p14"/>
          <p:cNvSpPr txBox="1"/>
          <p:nvPr/>
        </p:nvSpPr>
        <p:spPr>
          <a:xfrm>
            <a:off x="8310226" y="8020581"/>
            <a:ext cx="671691" cy="44918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No</a:t>
            </a:r>
            <a:endParaRPr sz="1800" b="0" i="0">
              <a:solidFill>
                <a:schemeClr val="dk1"/>
              </a:solidFill>
              <a:latin typeface="Arial"/>
              <a:ea typeface="Arial"/>
              <a:cs typeface="Arial"/>
              <a:sym typeface="Arial"/>
            </a:endParaRPr>
          </a:p>
        </p:txBody>
      </p:sp>
      <p:cxnSp>
        <p:nvCxnSpPr>
          <p:cNvPr id="807" name="Google Shape;807;p14"/>
          <p:cNvCxnSpPr/>
          <p:nvPr/>
        </p:nvCxnSpPr>
        <p:spPr>
          <a:xfrm>
            <a:off x="7063471" y="4202610"/>
            <a:ext cx="0" cy="386622"/>
          </a:xfrm>
          <a:prstGeom prst="straightConnector1">
            <a:avLst/>
          </a:prstGeom>
          <a:noFill/>
          <a:ln w="15875" cap="flat" cmpd="sng">
            <a:solidFill>
              <a:schemeClr val="dk1"/>
            </a:solidFill>
            <a:prstDash val="solid"/>
            <a:miter lim="800000"/>
            <a:headEnd type="none" w="sm" len="sm"/>
            <a:tailEnd type="stealth" w="med" len="med"/>
          </a:ln>
        </p:spPr>
      </p:cxnSp>
      <p:cxnSp>
        <p:nvCxnSpPr>
          <p:cNvPr id="808" name="Google Shape;808;p14"/>
          <p:cNvCxnSpPr/>
          <p:nvPr/>
        </p:nvCxnSpPr>
        <p:spPr>
          <a:xfrm>
            <a:off x="7108441" y="5607041"/>
            <a:ext cx="0" cy="386622"/>
          </a:xfrm>
          <a:prstGeom prst="straightConnector1">
            <a:avLst/>
          </a:prstGeom>
          <a:noFill/>
          <a:ln w="15875" cap="flat" cmpd="sng">
            <a:solidFill>
              <a:schemeClr val="dk1"/>
            </a:solidFill>
            <a:prstDash val="solid"/>
            <a:miter lim="800000"/>
            <a:headEnd type="none" w="sm" len="sm"/>
            <a:tailEnd type="stealth" w="med" len="med"/>
          </a:ln>
        </p:spPr>
      </p:cxnSp>
      <p:cxnSp>
        <p:nvCxnSpPr>
          <p:cNvPr id="809" name="Google Shape;809;p14"/>
          <p:cNvCxnSpPr/>
          <p:nvPr/>
        </p:nvCxnSpPr>
        <p:spPr>
          <a:xfrm>
            <a:off x="7094879" y="6922055"/>
            <a:ext cx="0" cy="386622"/>
          </a:xfrm>
          <a:prstGeom prst="straightConnector1">
            <a:avLst/>
          </a:prstGeom>
          <a:noFill/>
          <a:ln w="15875" cap="flat" cmpd="sng">
            <a:solidFill>
              <a:schemeClr val="dk1"/>
            </a:solidFill>
            <a:prstDash val="solid"/>
            <a:miter lim="800000"/>
            <a:headEnd type="none" w="sm" len="sm"/>
            <a:tailEnd type="stealth" w="med" len="med"/>
          </a:ln>
        </p:spPr>
      </p:cxnSp>
      <p:cxnSp>
        <p:nvCxnSpPr>
          <p:cNvPr id="810" name="Google Shape;810;p14"/>
          <p:cNvCxnSpPr/>
          <p:nvPr/>
        </p:nvCxnSpPr>
        <p:spPr>
          <a:xfrm rot="10800000">
            <a:off x="5323163" y="7876532"/>
            <a:ext cx="468030" cy="0"/>
          </a:xfrm>
          <a:prstGeom prst="straightConnector1">
            <a:avLst/>
          </a:prstGeom>
          <a:noFill/>
          <a:ln w="15875" cap="flat" cmpd="sng">
            <a:solidFill>
              <a:schemeClr val="dk1"/>
            </a:solidFill>
            <a:prstDash val="solid"/>
            <a:miter lim="800000"/>
            <a:headEnd type="none" w="sm" len="sm"/>
            <a:tailEnd type="stealth" w="med" len="med"/>
          </a:ln>
        </p:spPr>
      </p:cxnSp>
      <p:cxnSp>
        <p:nvCxnSpPr>
          <p:cNvPr id="811" name="Google Shape;811;p14"/>
          <p:cNvCxnSpPr/>
          <p:nvPr/>
        </p:nvCxnSpPr>
        <p:spPr>
          <a:xfrm>
            <a:off x="8332792" y="7877220"/>
            <a:ext cx="448366" cy="0"/>
          </a:xfrm>
          <a:prstGeom prst="straightConnector1">
            <a:avLst/>
          </a:prstGeom>
          <a:noFill/>
          <a:ln w="15875" cap="flat" cmpd="sng">
            <a:solidFill>
              <a:schemeClr val="dk1"/>
            </a:solidFill>
            <a:prstDash val="solid"/>
            <a:miter lim="800000"/>
            <a:headEnd type="none" w="sm" len="sm"/>
            <a:tailEnd type="stealth" w="med" len="med"/>
          </a:ln>
        </p:spPr>
      </p:cxnSp>
      <p:cxnSp>
        <p:nvCxnSpPr>
          <p:cNvPr id="812" name="Google Shape;812;p14"/>
          <p:cNvCxnSpPr>
            <a:cxnSpLocks/>
          </p:cNvCxnSpPr>
          <p:nvPr/>
        </p:nvCxnSpPr>
        <p:spPr>
          <a:xfrm flipV="1">
            <a:off x="3974276" y="4462997"/>
            <a:ext cx="0" cy="3413535"/>
          </a:xfrm>
          <a:prstGeom prst="straightConnector1">
            <a:avLst/>
          </a:prstGeom>
          <a:noFill/>
          <a:ln w="15875" cap="flat" cmpd="sng">
            <a:solidFill>
              <a:schemeClr val="dk1"/>
            </a:solidFill>
            <a:prstDash val="solid"/>
            <a:miter lim="800000"/>
            <a:headEnd type="none" w="sm" len="sm"/>
            <a:tailEnd type="none" w="sm" len="sm"/>
          </a:ln>
        </p:spPr>
      </p:cxnSp>
      <p:cxnSp>
        <p:nvCxnSpPr>
          <p:cNvPr id="813" name="Google Shape;813;p14"/>
          <p:cNvCxnSpPr>
            <a:cxnSpLocks/>
          </p:cNvCxnSpPr>
          <p:nvPr/>
        </p:nvCxnSpPr>
        <p:spPr>
          <a:xfrm>
            <a:off x="3974276" y="4462997"/>
            <a:ext cx="2456371" cy="0"/>
          </a:xfrm>
          <a:prstGeom prst="straightConnector1">
            <a:avLst/>
          </a:prstGeom>
          <a:noFill/>
          <a:ln w="15875" cap="flat" cmpd="sng">
            <a:solidFill>
              <a:schemeClr val="dk1"/>
            </a:solidFill>
            <a:prstDash val="solid"/>
            <a:miter lim="800000"/>
            <a:headEnd type="none" w="sm" len="sm"/>
            <a:tailEnd type="stealth" w="med" len="med"/>
          </a:ln>
        </p:spPr>
      </p:cxnSp>
      <p:cxnSp>
        <p:nvCxnSpPr>
          <p:cNvPr id="814" name="Google Shape;814;p14"/>
          <p:cNvCxnSpPr>
            <a:cxnSpLocks/>
          </p:cNvCxnSpPr>
          <p:nvPr/>
        </p:nvCxnSpPr>
        <p:spPr>
          <a:xfrm flipV="1">
            <a:off x="10325752" y="4470871"/>
            <a:ext cx="15525" cy="3445165"/>
          </a:xfrm>
          <a:prstGeom prst="straightConnector1">
            <a:avLst/>
          </a:prstGeom>
          <a:noFill/>
          <a:ln w="15875" cap="flat" cmpd="sng">
            <a:solidFill>
              <a:schemeClr val="dk1"/>
            </a:solidFill>
            <a:prstDash val="solid"/>
            <a:miter lim="800000"/>
            <a:headEnd type="none" w="sm" len="sm"/>
            <a:tailEnd type="none" w="sm" len="sm"/>
          </a:ln>
        </p:spPr>
      </p:cxnSp>
      <p:cxnSp>
        <p:nvCxnSpPr>
          <p:cNvPr id="815" name="Google Shape;815;p14"/>
          <p:cNvCxnSpPr>
            <a:cxnSpLocks/>
          </p:cNvCxnSpPr>
          <p:nvPr/>
        </p:nvCxnSpPr>
        <p:spPr>
          <a:xfrm flipH="1">
            <a:off x="7713839" y="4481579"/>
            <a:ext cx="2627438" cy="0"/>
          </a:xfrm>
          <a:prstGeom prst="straightConnector1">
            <a:avLst/>
          </a:prstGeom>
          <a:noFill/>
          <a:ln w="15875" cap="flat" cmpd="sng">
            <a:solidFill>
              <a:schemeClr val="dk1"/>
            </a:solidFill>
            <a:prstDash val="solid"/>
            <a:miter lim="800000"/>
            <a:headEnd type="none" w="sm" len="sm"/>
            <a:tailEnd type="stealth" w="med" len="med"/>
          </a:ln>
        </p:spPr>
      </p:cxnSp>
      <p:sp>
        <p:nvSpPr>
          <p:cNvPr id="2" name="Slide Number Placeholder 5">
            <a:extLst>
              <a:ext uri="{FF2B5EF4-FFF2-40B4-BE49-F238E27FC236}">
                <a16:creationId xmlns:a16="http://schemas.microsoft.com/office/drawing/2014/main" id="{965823B7-BC81-1A21-8C63-2F3A79ECC9D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14</a:t>
            </a:fld>
            <a:endParaRPr lang="en-US" b="0" dirty="0">
              <a:solidFill>
                <a:schemeClr val="tx1"/>
              </a:solidFill>
            </a:endParaRPr>
          </a:p>
        </p:txBody>
      </p:sp>
      <p:sp>
        <p:nvSpPr>
          <p:cNvPr id="4" name="Google Shape;549;p3">
            <a:extLst>
              <a:ext uri="{FF2B5EF4-FFF2-40B4-BE49-F238E27FC236}">
                <a16:creationId xmlns:a16="http://schemas.microsoft.com/office/drawing/2014/main" id="{F0CD270D-E7F7-499A-DFCD-8A5531870192}"/>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pic>
        <p:nvPicPr>
          <p:cNvPr id="5" name="Picture 4">
            <a:extLst>
              <a:ext uri="{FF2B5EF4-FFF2-40B4-BE49-F238E27FC236}">
                <a16:creationId xmlns:a16="http://schemas.microsoft.com/office/drawing/2014/main" id="{0A063B69-118C-702B-5EE7-4AD54790E2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26028" y="1780664"/>
            <a:ext cx="1016000" cy="990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5"/>
          <p:cNvSpPr txBox="1"/>
          <p:nvPr/>
        </p:nvSpPr>
        <p:spPr>
          <a:xfrm>
            <a:off x="543810" y="3045074"/>
            <a:ext cx="7584984" cy="5869240"/>
          </a:xfrm>
          <a:prstGeom prst="rect">
            <a:avLst/>
          </a:prstGeom>
          <a:noFill/>
          <a:ln w="28575" cap="flat" cmpd="sng">
            <a:gradFill>
              <a:gsLst>
                <a:gs pos="21000">
                  <a:srgbClr val="22166B"/>
                </a:gs>
                <a:gs pos="100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900"/>
              <a:buFont typeface="Arial"/>
              <a:buNone/>
            </a:pPr>
            <a:endParaRPr sz="1900" b="1" i="0">
              <a:solidFill>
                <a:schemeClr val="dk1"/>
              </a:solidFill>
              <a:latin typeface="Arial"/>
              <a:ea typeface="Arial"/>
              <a:cs typeface="Arial"/>
              <a:sym typeface="Arial"/>
            </a:endParaRPr>
          </a:p>
        </p:txBody>
      </p:sp>
      <p:sp>
        <p:nvSpPr>
          <p:cNvPr id="825" name="Google Shape;825;p15"/>
          <p:cNvSpPr txBox="1"/>
          <p:nvPr/>
        </p:nvSpPr>
        <p:spPr>
          <a:xfrm>
            <a:off x="8321996" y="3045073"/>
            <a:ext cx="7247189" cy="4757015"/>
          </a:xfrm>
          <a:prstGeom prst="rect">
            <a:avLst/>
          </a:prstGeom>
          <a:solidFill>
            <a:srgbClr val="ECECED"/>
          </a:solidFill>
          <a:ln w="28575" cap="flat" cmpd="sng">
            <a:gradFill>
              <a:gsLst>
                <a:gs pos="21000">
                  <a:srgbClr val="22166B"/>
                </a:gs>
                <a:gs pos="100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900"/>
              <a:buFont typeface="Arial"/>
              <a:buNone/>
            </a:pPr>
            <a:endParaRPr sz="1900" b="1" i="0">
              <a:solidFill>
                <a:schemeClr val="dk1"/>
              </a:solidFill>
              <a:latin typeface="Arial"/>
              <a:ea typeface="Arial"/>
              <a:cs typeface="Arial"/>
              <a:sym typeface="Arial"/>
            </a:endParaRPr>
          </a:p>
        </p:txBody>
      </p:sp>
      <p:sp>
        <p:nvSpPr>
          <p:cNvPr id="826" name="Google Shape;826;p15"/>
          <p:cNvSpPr txBox="1">
            <a:spLocks noGrp="1"/>
          </p:cNvSpPr>
          <p:nvPr>
            <p:ph type="title"/>
          </p:nvPr>
        </p:nvSpPr>
        <p:spPr>
          <a:xfrm>
            <a:off x="411858" y="1445908"/>
            <a:ext cx="1584573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000"/>
              <a:buFont typeface="Arial"/>
              <a:buNone/>
            </a:pPr>
            <a:r>
              <a:rPr lang="en-GB" sz="4000"/>
              <a:t>Pseudocode: verbal representations of data and decisions</a:t>
            </a:r>
            <a:endParaRPr sz="4000"/>
          </a:p>
        </p:txBody>
      </p:sp>
      <p:sp>
        <p:nvSpPr>
          <p:cNvPr id="827" name="Google Shape;827;p15"/>
          <p:cNvSpPr txBox="1">
            <a:spLocks noGrp="1"/>
          </p:cNvSpPr>
          <p:nvPr>
            <p:ph type="body" idx="1"/>
          </p:nvPr>
        </p:nvSpPr>
        <p:spPr>
          <a:xfrm>
            <a:off x="411858" y="2174041"/>
            <a:ext cx="14711979" cy="646331"/>
          </a:xfrm>
          <a:prstGeom prst="rect">
            <a:avLst/>
          </a:prstGeom>
          <a:noFill/>
          <a:ln>
            <a:noFill/>
          </a:ln>
        </p:spPr>
        <p:txBody>
          <a:bodyPr spcFirstLastPara="1" wrap="square" lIns="90000"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GB" sz="1800" dirty="0"/>
              <a:t>Pseudocode summarises the main elements of what a program must do but leaves out details such as how different variables are defined. </a:t>
            </a:r>
            <a:r>
              <a:rPr lang="en-GB" sz="1800" dirty="0">
                <a:solidFill>
                  <a:schemeClr val="dk1"/>
                </a:solidFill>
              </a:rPr>
              <a:t>It does not follow any specific language or syntax (structure).</a:t>
            </a:r>
            <a:endParaRPr sz="1800" dirty="0"/>
          </a:p>
          <a:p>
            <a:pPr marL="0" lvl="0" indent="0" algn="l" rtl="0">
              <a:lnSpc>
                <a:spcPct val="100000"/>
              </a:lnSpc>
              <a:spcBef>
                <a:spcPts val="1800"/>
              </a:spcBef>
              <a:spcAft>
                <a:spcPts val="0"/>
              </a:spcAft>
              <a:buClr>
                <a:schemeClr val="dk1"/>
              </a:buClr>
              <a:buSzPts val="1800"/>
              <a:buNone/>
            </a:pPr>
            <a:endParaRPr sz="1800" dirty="0"/>
          </a:p>
        </p:txBody>
      </p:sp>
      <p:sp>
        <p:nvSpPr>
          <p:cNvPr id="828" name="Google Shape;828;p15"/>
          <p:cNvSpPr txBox="1"/>
          <p:nvPr/>
        </p:nvSpPr>
        <p:spPr>
          <a:xfrm>
            <a:off x="688402" y="3181159"/>
            <a:ext cx="7440300" cy="57597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000"/>
              <a:buFont typeface="Arial"/>
              <a:buNone/>
            </a:pPr>
            <a:r>
              <a:rPr lang="en-GB" sz="2000" b="1" i="0" dirty="0">
                <a:solidFill>
                  <a:schemeClr val="dk1"/>
                </a:solidFill>
                <a:latin typeface="Arial"/>
                <a:ea typeface="Arial"/>
                <a:cs typeface="Arial"/>
                <a:sym typeface="Arial"/>
              </a:rPr>
              <a:t>Example pseudocode words</a:t>
            </a:r>
            <a:endParaRPr sz="2000" b="1" dirty="0">
              <a:solidFill>
                <a:schemeClr val="dk1"/>
              </a:solidFill>
              <a:latin typeface="Arial"/>
              <a:ea typeface="Arial"/>
              <a:cs typeface="Arial"/>
              <a:sym typeface="Arial"/>
            </a:endParaRPr>
          </a:p>
          <a:p>
            <a:pPr marL="0" marR="0" lvl="0" indent="0" algn="l" rtl="0">
              <a:lnSpc>
                <a:spcPct val="90000"/>
              </a:lnSpc>
              <a:spcBef>
                <a:spcPts val="600"/>
              </a:spcBef>
              <a:spcAft>
                <a:spcPts val="0"/>
              </a:spcAft>
              <a:buClr>
                <a:schemeClr val="dk1"/>
              </a:buClr>
              <a:buSzPts val="1800"/>
              <a:buFont typeface="Arial"/>
              <a:buNone/>
            </a:pPr>
            <a:r>
              <a:rPr lang="en-GB" sz="1800" dirty="0">
                <a:solidFill>
                  <a:schemeClr val="dk1"/>
                </a:solidFill>
              </a:rPr>
              <a:t>START or DO begin a sequence of commands</a:t>
            </a:r>
            <a:endParaRPr sz="1800" dirty="0">
              <a:solidFill>
                <a:schemeClr val="dk1"/>
              </a:solidFill>
            </a:endParaRPr>
          </a:p>
          <a:p>
            <a:pPr marL="0" marR="0" lvl="0" indent="0" algn="l" rtl="0">
              <a:lnSpc>
                <a:spcPct val="90000"/>
              </a:lnSpc>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GET obtain a value from an input device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SET give a variable a value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OUTPUT send a value to an output device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WHILE repeat something after testing if a condition is true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UNTIL repeat something before testing if a condition is true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PAUSE wait a number of seconds</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REPEAT repeat a loop</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     ) an expression (combination of values and operators) in brackets</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 /  multiply, divide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&lt; , &gt; less than, greater than</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&lt;=, &gt;= less than or equal to, greater than or equal to</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 equal to (compares a variable with a value)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 = exactly equal to (compares two variables)</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&lt;&gt; not equal to</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MOD modulus (absolute value) </a:t>
            </a:r>
            <a:r>
              <a:rPr lang="en-GB" sz="1800" dirty="0" err="1">
                <a:solidFill>
                  <a:schemeClr val="dk1"/>
                </a:solidFill>
                <a:latin typeface="Arial"/>
                <a:ea typeface="Arial"/>
                <a:cs typeface="Arial"/>
                <a:sym typeface="Arial"/>
              </a:rPr>
              <a:t>eg</a:t>
            </a:r>
            <a:r>
              <a:rPr lang="en-GB" sz="1800" dirty="0">
                <a:solidFill>
                  <a:schemeClr val="dk1"/>
                </a:solidFill>
                <a:latin typeface="Arial"/>
                <a:ea typeface="Arial"/>
                <a:cs typeface="Arial"/>
                <a:sym typeface="Arial"/>
              </a:rPr>
              <a:t> MOD -5 = 5</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IF compares two values</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THEN specifies the action if the result is true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ELSE specifies the action if the result is not true</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ELSE_IF specifies another IF condition to test</a:t>
            </a:r>
            <a:endParaRPr dirty="0"/>
          </a:p>
          <a:p>
            <a:pPr marL="0" marR="0" lvl="0" indent="0" algn="l" rtl="0">
              <a:lnSpc>
                <a:spcPct val="90000"/>
              </a:lnSpc>
              <a:spcBef>
                <a:spcPts val="0"/>
              </a:spcBef>
              <a:spcAft>
                <a:spcPts val="0"/>
              </a:spcAft>
              <a:buClr>
                <a:schemeClr val="dk1"/>
              </a:buClr>
              <a:buSzPts val="1800"/>
              <a:buFont typeface="Arial"/>
              <a:buNone/>
            </a:pPr>
            <a:r>
              <a:rPr lang="en-GB" sz="1800" dirty="0">
                <a:solidFill>
                  <a:schemeClr val="dk1"/>
                </a:solidFill>
                <a:latin typeface="Arial"/>
                <a:ea typeface="Arial"/>
                <a:cs typeface="Arial"/>
                <a:sym typeface="Arial"/>
              </a:rPr>
              <a:t>END_IF ends the comparison</a:t>
            </a:r>
            <a:endParaRPr dirty="0"/>
          </a:p>
        </p:txBody>
      </p:sp>
      <p:sp>
        <p:nvSpPr>
          <p:cNvPr id="829" name="Google Shape;829;p15"/>
          <p:cNvSpPr txBox="1"/>
          <p:nvPr/>
        </p:nvSpPr>
        <p:spPr>
          <a:xfrm>
            <a:off x="8471153" y="3181159"/>
            <a:ext cx="6966071" cy="4479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GB" sz="2000" b="1" dirty="0">
                <a:solidFill>
                  <a:schemeClr val="dk1"/>
                </a:solidFill>
                <a:latin typeface="Arial"/>
                <a:ea typeface="Arial"/>
                <a:cs typeface="Arial"/>
                <a:sym typeface="Arial"/>
              </a:rPr>
              <a:t>Example</a:t>
            </a:r>
            <a:endParaRPr sz="1800" b="1" dirty="0">
              <a:solidFill>
                <a:schemeClr val="dk1"/>
              </a:solidFill>
              <a:latin typeface="Arial"/>
              <a:ea typeface="Arial"/>
              <a:cs typeface="Arial"/>
              <a:sym typeface="Arial"/>
            </a:endParaRPr>
          </a:p>
          <a:p>
            <a:pPr marL="285750" marR="0" lvl="0" indent="-285750" algn="l" rtl="0">
              <a:spcBef>
                <a:spcPts val="600"/>
              </a:spcBef>
              <a:spcAft>
                <a:spcPts val="0"/>
              </a:spcAft>
              <a:buClr>
                <a:schemeClr val="dk1"/>
              </a:buClr>
              <a:buSzPct val="70000"/>
              <a:buFont typeface="Arial"/>
              <a:buChar char="•"/>
            </a:pPr>
            <a:r>
              <a:rPr lang="en-GB" sz="1800" b="1" dirty="0">
                <a:solidFill>
                  <a:schemeClr val="dk1"/>
                </a:solidFill>
                <a:latin typeface="Arial"/>
                <a:ea typeface="Arial"/>
                <a:cs typeface="Arial"/>
                <a:sym typeface="Arial"/>
              </a:rPr>
              <a:t>Turn on a warning light if the temperature of </a:t>
            </a:r>
            <a:br>
              <a:rPr lang="en-GB" sz="1800" b="1" dirty="0">
                <a:solidFill>
                  <a:schemeClr val="dk1"/>
                </a:solidFill>
                <a:latin typeface="Arial"/>
                <a:ea typeface="Arial"/>
                <a:cs typeface="Arial"/>
                <a:sym typeface="Arial"/>
              </a:rPr>
            </a:br>
            <a:r>
              <a:rPr lang="en-GB" sz="1800" b="1" dirty="0">
                <a:solidFill>
                  <a:schemeClr val="dk1"/>
                </a:solidFill>
                <a:latin typeface="Arial"/>
                <a:ea typeface="Arial"/>
                <a:cs typeface="Arial"/>
                <a:sym typeface="Arial"/>
              </a:rPr>
              <a:t>a cooling fluid rises above 90</a:t>
            </a:r>
            <a:r>
              <a:rPr lang="en-GB" sz="1800" b="1" baseline="30000" dirty="0">
                <a:solidFill>
                  <a:schemeClr val="dk1"/>
                </a:solidFill>
                <a:latin typeface="Arial"/>
                <a:ea typeface="Arial"/>
                <a:cs typeface="Arial"/>
                <a:sym typeface="Arial"/>
              </a:rPr>
              <a:t>o</a:t>
            </a:r>
            <a:r>
              <a:rPr lang="en-GB" sz="1800" b="1" dirty="0">
                <a:solidFill>
                  <a:schemeClr val="dk1"/>
                </a:solidFill>
                <a:latin typeface="Arial"/>
                <a:ea typeface="Arial"/>
                <a:cs typeface="Arial"/>
                <a:sym typeface="Arial"/>
              </a:rPr>
              <a:t>C</a:t>
            </a:r>
            <a:endParaRPr dirty="0"/>
          </a:p>
          <a:p>
            <a:pPr marL="285750" marR="0" lvl="0" indent="-285750" algn="l" rtl="0">
              <a:spcBef>
                <a:spcPts val="1200"/>
              </a:spcBef>
              <a:spcAft>
                <a:spcPts val="0"/>
              </a:spcAft>
              <a:buClr>
                <a:schemeClr val="dk1"/>
              </a:buClr>
              <a:buSzPct val="70000"/>
              <a:buFont typeface="Arial"/>
              <a:buChar char="•"/>
            </a:pPr>
            <a:r>
              <a:rPr lang="en-GB" sz="1800" b="1" dirty="0" err="1">
                <a:solidFill>
                  <a:schemeClr val="dk1"/>
                </a:solidFill>
                <a:latin typeface="Arial"/>
                <a:ea typeface="Arial"/>
                <a:cs typeface="Arial"/>
                <a:sym typeface="Arial"/>
              </a:rPr>
              <a:t>fluid_temp</a:t>
            </a:r>
            <a:r>
              <a:rPr lang="en-GB" sz="1800" dirty="0">
                <a:solidFill>
                  <a:schemeClr val="dk1"/>
                </a:solidFill>
                <a:latin typeface="Arial"/>
                <a:ea typeface="Arial"/>
                <a:cs typeface="Arial"/>
                <a:sym typeface="Arial"/>
              </a:rPr>
              <a:t> is the value of the input, the temperature of the fluid</a:t>
            </a:r>
            <a:endParaRPr dirty="0"/>
          </a:p>
          <a:p>
            <a:pPr marL="285750" marR="0" lvl="0" indent="-285750" algn="l" rtl="0">
              <a:spcBef>
                <a:spcPts val="1200"/>
              </a:spcBef>
              <a:spcAft>
                <a:spcPts val="0"/>
              </a:spcAft>
              <a:buClr>
                <a:schemeClr val="dk1"/>
              </a:buClr>
              <a:buSzPct val="70000"/>
              <a:buFont typeface="Arial"/>
              <a:buChar char="•"/>
            </a:pPr>
            <a:r>
              <a:rPr lang="en-GB" sz="1800" b="1" dirty="0">
                <a:solidFill>
                  <a:schemeClr val="dk1"/>
                </a:solidFill>
              </a:rPr>
              <a:t>w</a:t>
            </a:r>
            <a:r>
              <a:rPr lang="en-GB" sz="1800" b="1" dirty="0">
                <a:solidFill>
                  <a:schemeClr val="dk1"/>
                </a:solidFill>
                <a:latin typeface="Arial"/>
                <a:ea typeface="Arial"/>
                <a:cs typeface="Arial"/>
                <a:sym typeface="Arial"/>
              </a:rPr>
              <a:t>arn lamp</a:t>
            </a:r>
            <a:r>
              <a:rPr lang="en-GB" sz="1800" dirty="0">
                <a:solidFill>
                  <a:schemeClr val="dk1"/>
                </a:solidFill>
                <a:latin typeface="Arial"/>
                <a:ea typeface="Arial"/>
                <a:cs typeface="Arial"/>
                <a:sym typeface="Arial"/>
              </a:rPr>
              <a:t> is the value of the output to the warning light</a:t>
            </a:r>
            <a:endParaRPr dirty="0"/>
          </a:p>
          <a:p>
            <a:pPr marL="0" marR="0" lvl="0" indent="0" algn="l" rtl="0">
              <a:spcBef>
                <a:spcPts val="1200"/>
              </a:spcBef>
              <a:spcAft>
                <a:spcPts val="0"/>
              </a:spcAft>
              <a:buClr>
                <a:schemeClr val="dk1"/>
              </a:buClr>
              <a:buSzPts val="2000"/>
              <a:buFont typeface="Arial"/>
              <a:buNone/>
            </a:pPr>
            <a:r>
              <a:rPr lang="en-GB" sz="2000" b="1" dirty="0">
                <a:solidFill>
                  <a:schemeClr val="dk1"/>
                </a:solidFill>
                <a:latin typeface="Arial"/>
                <a:ea typeface="Arial"/>
                <a:cs typeface="Arial"/>
                <a:sym typeface="Arial"/>
              </a:rPr>
              <a:t>Example pseudocode</a:t>
            </a:r>
            <a:endParaRPr dirty="0"/>
          </a:p>
          <a:p>
            <a:pPr marL="0" marR="0" lvl="0" indent="0" algn="l" rtl="0">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GET fluid temp</a:t>
            </a:r>
            <a:endParaRPr sz="1800" dirty="0">
              <a:solidFill>
                <a:schemeClr val="dk1"/>
              </a:solidFill>
              <a:latin typeface="Arial"/>
              <a:ea typeface="Arial"/>
              <a:cs typeface="Arial"/>
              <a:sym typeface="Arial"/>
            </a:endParaRPr>
          </a:p>
          <a:p>
            <a:pPr marL="0" marR="0" lvl="0" indent="0" algn="l" rtl="0">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IF </a:t>
            </a:r>
            <a:r>
              <a:rPr lang="en-GB" sz="1800" dirty="0" err="1">
                <a:solidFill>
                  <a:schemeClr val="dk1"/>
                </a:solidFill>
                <a:latin typeface="Arial"/>
                <a:ea typeface="Arial"/>
                <a:cs typeface="Arial"/>
                <a:sym typeface="Arial"/>
              </a:rPr>
              <a:t>fluid_temp</a:t>
            </a:r>
            <a:r>
              <a:rPr lang="en-GB" sz="1800" dirty="0">
                <a:solidFill>
                  <a:schemeClr val="dk1"/>
                </a:solidFill>
                <a:latin typeface="Arial"/>
                <a:ea typeface="Arial"/>
                <a:cs typeface="Arial"/>
                <a:sym typeface="Arial"/>
              </a:rPr>
              <a:t> &gt;=90 THEN</a:t>
            </a:r>
            <a:endParaRPr dirty="0"/>
          </a:p>
          <a:p>
            <a:pPr marL="0" marR="0" lvl="0" indent="0" algn="l" rtl="0">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OUTPUT </a:t>
            </a:r>
            <a:r>
              <a:rPr lang="en-GB" sz="1800" dirty="0" err="1">
                <a:solidFill>
                  <a:schemeClr val="dk1"/>
                </a:solidFill>
                <a:latin typeface="Arial"/>
                <a:ea typeface="Arial"/>
                <a:cs typeface="Arial"/>
                <a:sym typeface="Arial"/>
              </a:rPr>
              <a:t>warn_lamp</a:t>
            </a:r>
            <a:r>
              <a:rPr lang="en-GB" sz="1800" dirty="0">
                <a:solidFill>
                  <a:schemeClr val="dk1"/>
                </a:solidFill>
                <a:latin typeface="Arial"/>
                <a:ea typeface="Arial"/>
                <a:cs typeface="Arial"/>
                <a:sym typeface="Arial"/>
              </a:rPr>
              <a:t> = ON</a:t>
            </a:r>
            <a:endParaRPr dirty="0"/>
          </a:p>
          <a:p>
            <a:pPr marL="0" marR="0" lvl="0" indent="0" algn="l" rtl="0">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ELSE</a:t>
            </a:r>
            <a:endParaRPr dirty="0"/>
          </a:p>
          <a:p>
            <a:pPr marL="0" marR="0" lvl="0" indent="0" algn="l" rtl="0">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OUTPUT </a:t>
            </a:r>
            <a:r>
              <a:rPr lang="en-GB" sz="1800" dirty="0" err="1">
                <a:solidFill>
                  <a:schemeClr val="dk1"/>
                </a:solidFill>
                <a:latin typeface="Arial"/>
                <a:ea typeface="Arial"/>
                <a:cs typeface="Arial"/>
                <a:sym typeface="Arial"/>
              </a:rPr>
              <a:t>warn_lamp</a:t>
            </a:r>
            <a:r>
              <a:rPr lang="en-GB" sz="1800" dirty="0">
                <a:solidFill>
                  <a:schemeClr val="dk1"/>
                </a:solidFill>
                <a:latin typeface="Arial"/>
                <a:ea typeface="Arial"/>
                <a:cs typeface="Arial"/>
                <a:sym typeface="Arial"/>
              </a:rPr>
              <a:t> = OFF</a:t>
            </a:r>
            <a:endParaRPr dirty="0"/>
          </a:p>
          <a:p>
            <a:pPr marL="0" marR="0" lvl="0" indent="0" algn="l" rtl="0">
              <a:spcBef>
                <a:spcPts val="600"/>
              </a:spcBef>
              <a:spcAft>
                <a:spcPts val="0"/>
              </a:spcAft>
              <a:buClr>
                <a:schemeClr val="dk1"/>
              </a:buClr>
              <a:buSzPts val="1800"/>
              <a:buFont typeface="Arial"/>
              <a:buNone/>
            </a:pPr>
            <a:r>
              <a:rPr lang="en-GB" sz="1800" dirty="0">
                <a:solidFill>
                  <a:schemeClr val="dk1"/>
                </a:solidFill>
                <a:latin typeface="Arial"/>
                <a:ea typeface="Arial"/>
                <a:cs typeface="Arial"/>
                <a:sym typeface="Arial"/>
              </a:rPr>
              <a:t>END_IF</a:t>
            </a:r>
            <a:endParaRPr dirty="0"/>
          </a:p>
        </p:txBody>
      </p:sp>
      <p:sp>
        <p:nvSpPr>
          <p:cNvPr id="2" name="Slide Number Placeholder 5">
            <a:extLst>
              <a:ext uri="{FF2B5EF4-FFF2-40B4-BE49-F238E27FC236}">
                <a16:creationId xmlns:a16="http://schemas.microsoft.com/office/drawing/2014/main" id="{16A9DE41-F234-E403-5286-D39CEAF0E31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15</a:t>
            </a:fld>
            <a:endParaRPr lang="en-US" b="0" dirty="0">
              <a:solidFill>
                <a:schemeClr val="tx1"/>
              </a:solidFill>
            </a:endParaRPr>
          </a:p>
        </p:txBody>
      </p:sp>
      <p:sp>
        <p:nvSpPr>
          <p:cNvPr id="3" name="Google Shape;549;p3">
            <a:extLst>
              <a:ext uri="{FF2B5EF4-FFF2-40B4-BE49-F238E27FC236}">
                <a16:creationId xmlns:a16="http://schemas.microsoft.com/office/drawing/2014/main" id="{428B072E-13F3-1607-DB58-67789CDB3F66}"/>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sp>
        <p:nvSpPr>
          <p:cNvPr id="4" name="Google Shape;825;p15">
            <a:extLst>
              <a:ext uri="{FF2B5EF4-FFF2-40B4-BE49-F238E27FC236}">
                <a16:creationId xmlns:a16="http://schemas.microsoft.com/office/drawing/2014/main" id="{F5406F9D-14D2-48D0-6C6F-05741D6BBE9B}"/>
              </a:ext>
            </a:extLst>
          </p:cNvPr>
          <p:cNvSpPr txBox="1"/>
          <p:nvPr/>
        </p:nvSpPr>
        <p:spPr>
          <a:xfrm>
            <a:off x="9240839" y="7660980"/>
            <a:ext cx="4896756" cy="1277789"/>
          </a:xfrm>
          <a:prstGeom prst="rect">
            <a:avLst/>
          </a:prstGeom>
          <a:solidFill>
            <a:srgbClr val="ECECED"/>
          </a:solidFill>
          <a:ln w="28575" cap="flat" cmpd="sng">
            <a:gradFill>
              <a:gsLst>
                <a:gs pos="21000">
                  <a:srgbClr val="22166B"/>
                </a:gs>
                <a:gs pos="100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900"/>
              <a:buFont typeface="Arial"/>
              <a:buNone/>
            </a:pPr>
            <a:endParaRPr sz="1900" b="1" i="0">
              <a:solidFill>
                <a:schemeClr val="dk1"/>
              </a:solidFill>
              <a:latin typeface="Arial"/>
              <a:ea typeface="Arial"/>
              <a:cs typeface="Arial"/>
              <a:sym typeface="Arial"/>
            </a:endParaRPr>
          </a:p>
        </p:txBody>
      </p:sp>
      <p:sp>
        <p:nvSpPr>
          <p:cNvPr id="833" name="Google Shape;833;p15"/>
          <p:cNvSpPr txBox="1"/>
          <p:nvPr/>
        </p:nvSpPr>
        <p:spPr>
          <a:xfrm>
            <a:off x="9384648" y="7848112"/>
            <a:ext cx="4591942" cy="923289"/>
          </a:xfrm>
          <a:prstGeom prst="rect">
            <a:avLst/>
          </a:prstGeom>
          <a:noFill/>
          <a:ln>
            <a:noFill/>
          </a:ln>
        </p:spPr>
        <p:txBody>
          <a:bodyPr spcFirstLastPara="1" wrap="square" lIns="91425" tIns="45700" rIns="91425" bIns="45700" anchor="t" anchorCtr="0">
            <a:spAutoFit/>
          </a:bodyPr>
          <a:lstStyle/>
          <a:p>
            <a:pPr marL="42500" marR="0" lvl="0" algn="l" rtl="0">
              <a:spcBef>
                <a:spcPts val="0"/>
              </a:spcBef>
              <a:spcAft>
                <a:spcPts val="0"/>
              </a:spcAft>
              <a:buClr>
                <a:schemeClr val="dk1"/>
              </a:buClr>
              <a:buSzPct val="70000"/>
            </a:pPr>
            <a:r>
              <a:rPr lang="en-GB" sz="1800" dirty="0">
                <a:solidFill>
                  <a:schemeClr val="dk1"/>
                </a:solidFill>
                <a:latin typeface="Arial" panose="020B0604020202020204" pitchFamily="34" charset="0"/>
                <a:ea typeface="Calibri"/>
                <a:cs typeface="Arial" panose="020B0604020202020204" pitchFamily="34" charset="0"/>
                <a:sym typeface="Calibri"/>
              </a:rPr>
              <a:t>How can you write pseudocode </a:t>
            </a:r>
          </a:p>
          <a:p>
            <a:pPr marL="42500" marR="0" lvl="0" algn="l" rtl="0">
              <a:spcBef>
                <a:spcPts val="0"/>
              </a:spcBef>
              <a:spcAft>
                <a:spcPts val="0"/>
              </a:spcAft>
              <a:buClr>
                <a:schemeClr val="dk1"/>
              </a:buClr>
              <a:buSzPct val="70000"/>
            </a:pPr>
            <a:r>
              <a:rPr lang="en-GB" sz="1800" dirty="0">
                <a:solidFill>
                  <a:schemeClr val="dk1"/>
                </a:solidFill>
                <a:latin typeface="Arial" panose="020B0604020202020204" pitchFamily="34" charset="0"/>
                <a:ea typeface="Calibri"/>
                <a:cs typeface="Arial" panose="020B0604020202020204" pitchFamily="34" charset="0"/>
                <a:sym typeface="Calibri"/>
              </a:rPr>
              <a:t>to represent your flow diagram as ‘rough draft’ code?</a:t>
            </a:r>
            <a:endParaRPr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96D0D69-8C25-F8A6-4924-3EC6FF3D6C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06329" y="6976223"/>
            <a:ext cx="1076127" cy="1049224"/>
          </a:xfrm>
          <a:prstGeom prst="rect">
            <a:avLst/>
          </a:prstGeom>
        </p:spPr>
      </p:pic>
      <p:pic>
        <p:nvPicPr>
          <p:cNvPr id="7" name="Picture 6">
            <a:extLst>
              <a:ext uri="{FF2B5EF4-FFF2-40B4-BE49-F238E27FC236}">
                <a16:creationId xmlns:a16="http://schemas.microsoft.com/office/drawing/2014/main" id="{F9351610-9391-6EBF-1813-EAB4715B35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12173" y="203141"/>
            <a:ext cx="1016000" cy="990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6"/>
          <p:cNvSpPr txBox="1"/>
          <p:nvPr/>
        </p:nvSpPr>
        <p:spPr>
          <a:xfrm>
            <a:off x="7693775" y="2238150"/>
            <a:ext cx="7802100" cy="6306900"/>
          </a:xfrm>
          <a:prstGeom prst="rect">
            <a:avLst/>
          </a:prstGeom>
          <a:solidFill>
            <a:srgbClr val="ECECED"/>
          </a:solid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900"/>
              <a:buFont typeface="Arial"/>
              <a:buNone/>
            </a:pPr>
            <a:endParaRPr sz="1900" b="1" i="0" dirty="0">
              <a:solidFill>
                <a:schemeClr val="dk1"/>
              </a:solidFill>
              <a:latin typeface="Arial"/>
              <a:ea typeface="Arial"/>
              <a:cs typeface="Arial"/>
              <a:sym typeface="Arial"/>
            </a:endParaRPr>
          </a:p>
        </p:txBody>
      </p:sp>
      <p:sp>
        <p:nvSpPr>
          <p:cNvPr id="840" name="Google Shape;840;p16"/>
          <p:cNvSpPr txBox="1"/>
          <p:nvPr/>
        </p:nvSpPr>
        <p:spPr>
          <a:xfrm>
            <a:off x="532904" y="2255365"/>
            <a:ext cx="6723000" cy="3853605"/>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90000"/>
              </a:lnSpc>
              <a:spcBef>
                <a:spcPts val="0"/>
              </a:spcBef>
              <a:spcAft>
                <a:spcPts val="0"/>
              </a:spcAft>
              <a:buClr>
                <a:schemeClr val="dk1"/>
              </a:buClr>
              <a:buSzPts val="1900"/>
              <a:buFont typeface="Arial"/>
              <a:buNone/>
            </a:pPr>
            <a:endParaRPr sz="1900" b="1" i="0">
              <a:solidFill>
                <a:schemeClr val="dk1"/>
              </a:solidFill>
              <a:latin typeface="Arial"/>
              <a:ea typeface="Arial"/>
              <a:cs typeface="Arial"/>
              <a:sym typeface="Arial"/>
            </a:endParaRPr>
          </a:p>
        </p:txBody>
      </p:sp>
      <p:sp>
        <p:nvSpPr>
          <p:cNvPr id="841" name="Google Shape;841;p1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Example</a:t>
            </a:r>
            <a:r>
              <a:rPr lang="en-GB"/>
              <a:t> pseudocode</a:t>
            </a:r>
            <a:endParaRPr/>
          </a:p>
        </p:txBody>
      </p:sp>
      <p:sp>
        <p:nvSpPr>
          <p:cNvPr id="842" name="Google Shape;842;p16"/>
          <p:cNvSpPr txBox="1"/>
          <p:nvPr/>
        </p:nvSpPr>
        <p:spPr>
          <a:xfrm>
            <a:off x="715760" y="2375862"/>
            <a:ext cx="8131500" cy="347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GB" sz="2000" b="1" dirty="0">
                <a:solidFill>
                  <a:schemeClr val="dk1"/>
                </a:solidFill>
                <a:latin typeface="Arial"/>
                <a:ea typeface="Arial"/>
                <a:cs typeface="Arial"/>
                <a:sym typeface="Arial"/>
              </a:rPr>
              <a:t>Simple:</a:t>
            </a:r>
            <a:endParaRPr dirty="0"/>
          </a:p>
          <a:p>
            <a:pPr marL="0" marR="0" lvl="0" indent="0" algn="l" rtl="0">
              <a:spcBef>
                <a:spcPts val="0"/>
              </a:spcBef>
              <a:spcAft>
                <a:spcPts val="0"/>
              </a:spcAft>
              <a:buClr>
                <a:schemeClr val="dk1"/>
              </a:buClr>
              <a:buSzPts val="2000"/>
              <a:buFont typeface="Calibri"/>
              <a:buNone/>
            </a:pPr>
            <a:endParaRPr sz="20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2000" dirty="0">
                <a:solidFill>
                  <a:schemeClr val="dk1"/>
                </a:solidFill>
              </a:rPr>
              <a:t>DO</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GET </a:t>
            </a:r>
            <a:r>
              <a:rPr lang="en-GB" sz="2000" dirty="0" err="1">
                <a:solidFill>
                  <a:schemeClr val="dk1"/>
                </a:solidFill>
              </a:rPr>
              <a:t>wind_angle</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GET </a:t>
            </a:r>
            <a:r>
              <a:rPr lang="en-GB" sz="2000" dirty="0" err="1">
                <a:solidFill>
                  <a:schemeClr val="dk1"/>
                </a:solidFill>
              </a:rPr>
              <a:t>nacelle_angle</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IF (</a:t>
            </a:r>
            <a:r>
              <a:rPr lang="en-GB" sz="2000" dirty="0" err="1">
                <a:solidFill>
                  <a:schemeClr val="dk1"/>
                </a:solidFill>
              </a:rPr>
              <a:t>wind_angle</a:t>
            </a:r>
            <a:r>
              <a:rPr lang="en-GB" sz="2000" dirty="0">
                <a:solidFill>
                  <a:schemeClr val="dk1"/>
                </a:solidFill>
              </a:rPr>
              <a:t> - </a:t>
            </a:r>
            <a:r>
              <a:rPr lang="en-GB" sz="2000" dirty="0" err="1">
                <a:solidFill>
                  <a:schemeClr val="dk1"/>
                </a:solidFill>
              </a:rPr>
              <a:t>nacelle_angle</a:t>
            </a:r>
            <a:r>
              <a:rPr lang="en-GB" sz="2000" dirty="0">
                <a:solidFill>
                  <a:schemeClr val="dk1"/>
                </a:solidFill>
              </a:rPr>
              <a:t>) &gt; 0 THEN</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OUTPUT </a:t>
            </a:r>
            <a:r>
              <a:rPr lang="en-GB" sz="2000" dirty="0" err="1">
                <a:solidFill>
                  <a:schemeClr val="dk1"/>
                </a:solidFill>
              </a:rPr>
              <a:t>yaw_motor</a:t>
            </a:r>
            <a:r>
              <a:rPr lang="en-GB" sz="2000" dirty="0">
                <a:solidFill>
                  <a:schemeClr val="dk1"/>
                </a:solidFill>
              </a:rPr>
              <a:t>  = CLOCKWISE</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ELSE</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OUTPUT </a:t>
            </a:r>
            <a:r>
              <a:rPr lang="en-GB" sz="2000" dirty="0" err="1">
                <a:solidFill>
                  <a:schemeClr val="dk1"/>
                </a:solidFill>
              </a:rPr>
              <a:t>yaw_motor</a:t>
            </a:r>
            <a:r>
              <a:rPr lang="en-GB" sz="2000" dirty="0">
                <a:solidFill>
                  <a:schemeClr val="dk1"/>
                </a:solidFill>
              </a:rPr>
              <a:t>  = ANTICLOCKWISE</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END_IF</a:t>
            </a:r>
            <a:endParaRPr sz="2000" dirty="0">
              <a:solidFill>
                <a:schemeClr val="dk1"/>
              </a:solidFill>
            </a:endParaRPr>
          </a:p>
          <a:p>
            <a:pPr marL="0" lvl="0" indent="0" algn="l" rtl="0">
              <a:spcBef>
                <a:spcPts val="0"/>
              </a:spcBef>
              <a:spcAft>
                <a:spcPts val="0"/>
              </a:spcAft>
              <a:buClr>
                <a:schemeClr val="dk1"/>
              </a:buClr>
              <a:buSzPts val="1100"/>
              <a:buFont typeface="Arial"/>
              <a:buNone/>
            </a:pPr>
            <a:r>
              <a:rPr lang="en-GB" sz="2000" dirty="0">
                <a:solidFill>
                  <a:schemeClr val="dk1"/>
                </a:solidFill>
              </a:rPr>
              <a:t>UNTIL (operator shutdown)</a:t>
            </a:r>
            <a:endParaRPr sz="2000" dirty="0">
              <a:solidFill>
                <a:schemeClr val="dk1"/>
              </a:solidFill>
            </a:endParaRPr>
          </a:p>
        </p:txBody>
      </p:sp>
      <p:sp>
        <p:nvSpPr>
          <p:cNvPr id="843" name="Google Shape;843;p16"/>
          <p:cNvSpPr txBox="1"/>
          <p:nvPr/>
        </p:nvSpPr>
        <p:spPr>
          <a:xfrm>
            <a:off x="7892134" y="2375862"/>
            <a:ext cx="8131500" cy="5941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GB" sz="2000" b="1" dirty="0">
                <a:solidFill>
                  <a:schemeClr val="dk1"/>
                </a:solidFill>
                <a:latin typeface="Arial"/>
                <a:ea typeface="Arial"/>
                <a:cs typeface="Arial"/>
                <a:sym typeface="Arial"/>
              </a:rPr>
              <a:t>More sophisticated:</a:t>
            </a:r>
            <a:endParaRPr dirty="0"/>
          </a:p>
          <a:p>
            <a:pPr marL="0" marR="0" lvl="0" indent="0" algn="l" rtl="0">
              <a:spcBef>
                <a:spcPts val="0"/>
              </a:spcBef>
              <a:spcAft>
                <a:spcPts val="0"/>
              </a:spcAft>
              <a:buClr>
                <a:schemeClr val="dk1"/>
              </a:buClr>
              <a:buSzPts val="2000"/>
              <a:buFont typeface="Calibri"/>
              <a:buNone/>
            </a:pPr>
            <a:endParaRPr sz="20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100"/>
              <a:buFont typeface="Arial"/>
              <a:buNone/>
            </a:pPr>
            <a:r>
              <a:rPr lang="en-GB" sz="2000" dirty="0">
                <a:solidFill>
                  <a:schemeClr val="dk1"/>
                </a:solidFill>
              </a:rPr>
              <a:t>DO</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GET </a:t>
            </a:r>
            <a:r>
              <a:rPr lang="en-GB" sz="2000" dirty="0" err="1">
                <a:solidFill>
                  <a:schemeClr val="dk1"/>
                </a:solidFill>
              </a:rPr>
              <a:t>wind_angle</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GET </a:t>
            </a:r>
            <a:r>
              <a:rPr lang="en-GB" sz="2000" dirty="0" err="1">
                <a:solidFill>
                  <a:schemeClr val="dk1"/>
                </a:solidFill>
              </a:rPr>
              <a:t>nacelle_angle</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IF MOD (</a:t>
            </a:r>
            <a:r>
              <a:rPr lang="en-GB" sz="2000" dirty="0" err="1">
                <a:solidFill>
                  <a:schemeClr val="dk1"/>
                </a:solidFill>
              </a:rPr>
              <a:t>wind_angle</a:t>
            </a:r>
            <a:r>
              <a:rPr lang="en-GB" sz="2000" dirty="0">
                <a:solidFill>
                  <a:schemeClr val="dk1"/>
                </a:solidFill>
              </a:rPr>
              <a:t> - </a:t>
            </a:r>
            <a:r>
              <a:rPr lang="en-GB" sz="2000" dirty="0" err="1">
                <a:solidFill>
                  <a:schemeClr val="dk1"/>
                </a:solidFill>
              </a:rPr>
              <a:t>nacelle_angle</a:t>
            </a:r>
            <a:r>
              <a:rPr lang="en-GB" sz="2000" dirty="0">
                <a:solidFill>
                  <a:schemeClr val="dk1"/>
                </a:solidFill>
              </a:rPr>
              <a:t>) =&lt; 5</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OUTPUT </a:t>
            </a:r>
            <a:r>
              <a:rPr lang="en-GB" sz="2000" dirty="0" err="1">
                <a:solidFill>
                  <a:schemeClr val="dk1"/>
                </a:solidFill>
              </a:rPr>
              <a:t>yaw_motor</a:t>
            </a:r>
            <a:r>
              <a:rPr lang="en-GB" sz="2000" dirty="0">
                <a:solidFill>
                  <a:schemeClr val="dk1"/>
                </a:solidFill>
              </a:rPr>
              <a:t>  = OFF</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ELSE</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DO</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IF (</a:t>
            </a:r>
            <a:r>
              <a:rPr lang="en-GB" sz="2000" dirty="0" err="1">
                <a:solidFill>
                  <a:schemeClr val="dk1"/>
                </a:solidFill>
              </a:rPr>
              <a:t>wind_angle</a:t>
            </a:r>
            <a:r>
              <a:rPr lang="en-GB" sz="2000" dirty="0">
                <a:solidFill>
                  <a:schemeClr val="dk1"/>
                </a:solidFill>
              </a:rPr>
              <a:t> - </a:t>
            </a:r>
            <a:r>
              <a:rPr lang="en-GB" sz="2000" dirty="0" err="1">
                <a:solidFill>
                  <a:schemeClr val="dk1"/>
                </a:solidFill>
              </a:rPr>
              <a:t>nacelle_angle</a:t>
            </a:r>
            <a:r>
              <a:rPr lang="en-GB" sz="2000" dirty="0">
                <a:solidFill>
                  <a:schemeClr val="dk1"/>
                </a:solidFill>
              </a:rPr>
              <a:t>)&gt;0</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OUTPUT </a:t>
            </a:r>
            <a:r>
              <a:rPr lang="en-GB" sz="2000" dirty="0" err="1">
                <a:solidFill>
                  <a:schemeClr val="dk1"/>
                </a:solidFill>
              </a:rPr>
              <a:t>yaw_motor</a:t>
            </a:r>
            <a:r>
              <a:rPr lang="en-GB" sz="2000" dirty="0">
                <a:solidFill>
                  <a:schemeClr val="dk1"/>
                </a:solidFill>
              </a:rPr>
              <a:t>  = CLOCKWISE</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ELSE</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OUTPUT </a:t>
            </a:r>
            <a:r>
              <a:rPr lang="en-GB" sz="2000" dirty="0" err="1">
                <a:solidFill>
                  <a:schemeClr val="dk1"/>
                </a:solidFill>
              </a:rPr>
              <a:t>yaw_motor</a:t>
            </a:r>
            <a:r>
              <a:rPr lang="en-GB" sz="2000" dirty="0">
                <a:solidFill>
                  <a:schemeClr val="dk1"/>
                </a:solidFill>
              </a:rPr>
              <a:t>  = ANTICLOCKWISE</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END_IF</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UNTIL MOD (</a:t>
            </a:r>
            <a:r>
              <a:rPr lang="en-GB" sz="2000" dirty="0" err="1">
                <a:solidFill>
                  <a:schemeClr val="dk1"/>
                </a:solidFill>
              </a:rPr>
              <a:t>wind_angle</a:t>
            </a:r>
            <a:r>
              <a:rPr lang="en-GB" sz="2000" dirty="0">
                <a:solidFill>
                  <a:schemeClr val="dk1"/>
                </a:solidFill>
              </a:rPr>
              <a:t> - </a:t>
            </a:r>
            <a:r>
              <a:rPr lang="en-GB" sz="2000" dirty="0" err="1">
                <a:solidFill>
                  <a:schemeClr val="dk1"/>
                </a:solidFill>
              </a:rPr>
              <a:t>nacelle_angle</a:t>
            </a:r>
            <a:r>
              <a:rPr lang="en-GB" sz="2000" dirty="0">
                <a:solidFill>
                  <a:schemeClr val="dk1"/>
                </a:solidFill>
              </a:rPr>
              <a:t>) =&lt; 5</a:t>
            </a:r>
            <a:endParaRPr sz="2000" dirty="0">
              <a:solidFill>
                <a:schemeClr val="dk1"/>
              </a:solidFill>
            </a:endParaRPr>
          </a:p>
          <a:p>
            <a:pPr marL="457200" marR="0" lvl="0" indent="0" algn="l" rtl="0">
              <a:spcBef>
                <a:spcPts val="0"/>
              </a:spcBef>
              <a:spcAft>
                <a:spcPts val="0"/>
              </a:spcAft>
              <a:buClr>
                <a:schemeClr val="dk1"/>
              </a:buClr>
              <a:buSzPts val="1100"/>
              <a:buFont typeface="Arial"/>
              <a:buNone/>
            </a:pPr>
            <a:r>
              <a:rPr lang="en-GB" sz="2000" dirty="0">
                <a:solidFill>
                  <a:schemeClr val="dk1"/>
                </a:solidFill>
              </a:rPr>
              <a:t>OUTPUT </a:t>
            </a:r>
            <a:r>
              <a:rPr lang="en-GB" sz="2000" dirty="0" err="1">
                <a:solidFill>
                  <a:schemeClr val="dk1"/>
                </a:solidFill>
              </a:rPr>
              <a:t>yaw_motor</a:t>
            </a:r>
            <a:r>
              <a:rPr lang="en-GB" sz="2000" dirty="0">
                <a:solidFill>
                  <a:schemeClr val="dk1"/>
                </a:solidFill>
              </a:rPr>
              <a:t>  = OFF</a:t>
            </a:r>
            <a:endParaRPr sz="2000" dirty="0">
              <a:solidFill>
                <a:schemeClr val="dk1"/>
              </a:solidFill>
            </a:endParaRPr>
          </a:p>
          <a:p>
            <a:pPr marL="457200" lvl="0" indent="0" algn="l" rtl="0">
              <a:spcBef>
                <a:spcPts val="0"/>
              </a:spcBef>
              <a:spcAft>
                <a:spcPts val="0"/>
              </a:spcAft>
              <a:buClr>
                <a:schemeClr val="dk1"/>
              </a:buClr>
              <a:buSzPts val="1100"/>
              <a:buFont typeface="Arial"/>
              <a:buNone/>
            </a:pPr>
            <a:r>
              <a:rPr lang="en-GB" sz="2000" dirty="0">
                <a:solidFill>
                  <a:schemeClr val="dk1"/>
                </a:solidFill>
              </a:rPr>
              <a:t>END_IF</a:t>
            </a:r>
            <a:endParaRPr sz="2000" dirty="0">
              <a:solidFill>
                <a:schemeClr val="dk1"/>
              </a:solidFill>
            </a:endParaRPr>
          </a:p>
          <a:p>
            <a:pPr marL="0" marR="0" lvl="0" indent="457200" algn="l" rtl="0">
              <a:spcBef>
                <a:spcPts val="0"/>
              </a:spcBef>
              <a:spcAft>
                <a:spcPts val="0"/>
              </a:spcAft>
              <a:buClr>
                <a:schemeClr val="dk1"/>
              </a:buClr>
              <a:buSzPts val="1100"/>
              <a:buFont typeface="Arial"/>
              <a:buNone/>
            </a:pPr>
            <a:r>
              <a:rPr lang="en-GB" sz="2000" dirty="0">
                <a:solidFill>
                  <a:schemeClr val="dk1"/>
                </a:solidFill>
              </a:rPr>
              <a:t>PAUSE 60</a:t>
            </a:r>
            <a:endParaRPr sz="2000" dirty="0">
              <a:solidFill>
                <a:schemeClr val="dk1"/>
              </a:solidFill>
            </a:endParaRPr>
          </a:p>
          <a:p>
            <a:pPr marL="0" marR="0" lvl="0" indent="0" algn="l" rtl="0">
              <a:spcBef>
                <a:spcPts val="0"/>
              </a:spcBef>
              <a:spcAft>
                <a:spcPts val="0"/>
              </a:spcAft>
              <a:buClr>
                <a:schemeClr val="dk1"/>
              </a:buClr>
              <a:buSzPts val="1100"/>
              <a:buFont typeface="Arial"/>
              <a:buNone/>
            </a:pPr>
            <a:r>
              <a:rPr lang="en-GB" sz="2000" dirty="0">
                <a:solidFill>
                  <a:schemeClr val="dk1"/>
                </a:solidFill>
              </a:rPr>
              <a:t>UNTIL (operator shutdown)</a:t>
            </a:r>
            <a:endParaRPr sz="2000" dirty="0">
              <a:solidFill>
                <a:schemeClr val="dk1"/>
              </a:solidFill>
            </a:endParaRPr>
          </a:p>
        </p:txBody>
      </p:sp>
      <p:sp>
        <p:nvSpPr>
          <p:cNvPr id="844" name="Google Shape;844;p16"/>
          <p:cNvSpPr txBox="1"/>
          <p:nvPr/>
        </p:nvSpPr>
        <p:spPr>
          <a:xfrm>
            <a:off x="15495887" y="843583"/>
            <a:ext cx="539750" cy="486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0" i="0" dirty="0">
              <a:solidFill>
                <a:schemeClr val="dk1"/>
              </a:solidFill>
              <a:latin typeface="Arial"/>
              <a:ea typeface="Arial"/>
              <a:cs typeface="Arial"/>
              <a:sym typeface="Arial"/>
            </a:endParaRPr>
          </a:p>
        </p:txBody>
      </p:sp>
      <p:sp>
        <p:nvSpPr>
          <p:cNvPr id="2" name="Slide Number Placeholder 5">
            <a:extLst>
              <a:ext uri="{FF2B5EF4-FFF2-40B4-BE49-F238E27FC236}">
                <a16:creationId xmlns:a16="http://schemas.microsoft.com/office/drawing/2014/main" id="{5120F085-D2A6-7686-2608-88729117986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16</a:t>
            </a:fld>
            <a:endParaRPr lang="en-US" b="0" dirty="0">
              <a:solidFill>
                <a:schemeClr val="tx1"/>
              </a:solidFill>
            </a:endParaRPr>
          </a:p>
        </p:txBody>
      </p:sp>
      <p:sp>
        <p:nvSpPr>
          <p:cNvPr id="3" name="Google Shape;549;p3">
            <a:extLst>
              <a:ext uri="{FF2B5EF4-FFF2-40B4-BE49-F238E27FC236}">
                <a16:creationId xmlns:a16="http://schemas.microsoft.com/office/drawing/2014/main" id="{B79C978E-31F2-33DE-1D3C-A7397B49F15B}"/>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5D2BD9-4FE3-FB8A-FECB-4CD4E575597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2</a:t>
            </a:fld>
            <a:endParaRPr lang="en-US" b="0" dirty="0">
              <a:solidFill>
                <a:schemeClr val="tx1"/>
              </a:solidFill>
            </a:endParaRPr>
          </a:p>
        </p:txBody>
      </p:sp>
      <p:sp>
        <p:nvSpPr>
          <p:cNvPr id="2" name="Title 11">
            <a:extLst>
              <a:ext uri="{FF2B5EF4-FFF2-40B4-BE49-F238E27FC236}">
                <a16:creationId xmlns:a16="http://schemas.microsoft.com/office/drawing/2014/main" id="{119B0A88-843E-0E42-145C-864C3D8A0BD1}"/>
              </a:ext>
            </a:extLst>
          </p:cNvPr>
          <p:cNvSpPr txBox="1">
            <a:spLocks/>
          </p:cNvSpPr>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400"/>
              <a:buFont typeface="Arial"/>
              <a:buNone/>
              <a:defRPr sz="5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ts val="5500"/>
              </a:lnSpc>
            </a:pPr>
            <a:r>
              <a:rPr lang="en-US" dirty="0"/>
              <a:t>Practitioner</a:t>
            </a:r>
            <a:br>
              <a:rPr lang="en-US" dirty="0"/>
            </a:br>
            <a:r>
              <a:rPr lang="en-US" dirty="0"/>
              <a:t>guide</a:t>
            </a:r>
            <a:br>
              <a:rPr lang="en-US" dirty="0"/>
            </a:br>
            <a:r>
              <a:rPr lang="en-GB" sz="2500" b="0" dirty="0"/>
              <a:t>3. Understanding control processes</a:t>
            </a:r>
            <a:endParaRPr lang="en-US"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aphicFrame>
        <p:nvGraphicFramePr>
          <p:cNvPr id="7" name="Table 9">
            <a:extLst>
              <a:ext uri="{FF2B5EF4-FFF2-40B4-BE49-F238E27FC236}">
                <a16:creationId xmlns:a16="http://schemas.microsoft.com/office/drawing/2014/main" id="{DD6A1CA7-9164-69C8-B7A8-7ACD9E615721}"/>
              </a:ext>
            </a:extLst>
          </p:cNvPr>
          <p:cNvGraphicFramePr>
            <a:graphicFrameLocks noGrp="1"/>
          </p:cNvGraphicFramePr>
          <p:nvPr>
            <p:extLst>
              <p:ext uri="{D42A27DB-BD31-4B8C-83A1-F6EECF244321}">
                <p14:modId xmlns:p14="http://schemas.microsoft.com/office/powerpoint/2010/main" val="3793344230"/>
              </p:ext>
            </p:extLst>
          </p:nvPr>
        </p:nvGraphicFramePr>
        <p:xfrm>
          <a:off x="498401" y="3932492"/>
          <a:ext cx="15331774" cy="741680"/>
        </p:xfrm>
        <a:graphic>
          <a:graphicData uri="http://schemas.openxmlformats.org/drawingml/2006/table">
            <a:tbl>
              <a:tblPr firstRow="1" bandRow="1">
                <a:tableStyleId>{F2DE63D5-997A-4646-A377-4702673A728D}</a:tableStyleId>
              </a:tblPr>
              <a:tblGrid>
                <a:gridCol w="3275931">
                  <a:extLst>
                    <a:ext uri="{9D8B030D-6E8A-4147-A177-3AD203B41FA5}">
                      <a16:colId xmlns:a16="http://schemas.microsoft.com/office/drawing/2014/main" val="1341920397"/>
                    </a:ext>
                  </a:extLst>
                </a:gridCol>
                <a:gridCol w="1167319">
                  <a:extLst>
                    <a:ext uri="{9D8B030D-6E8A-4147-A177-3AD203B41FA5}">
                      <a16:colId xmlns:a16="http://schemas.microsoft.com/office/drawing/2014/main" val="1625234520"/>
                    </a:ext>
                  </a:extLst>
                </a:gridCol>
                <a:gridCol w="4163438">
                  <a:extLst>
                    <a:ext uri="{9D8B030D-6E8A-4147-A177-3AD203B41FA5}">
                      <a16:colId xmlns:a16="http://schemas.microsoft.com/office/drawing/2014/main" val="2584098693"/>
                    </a:ext>
                  </a:extLst>
                </a:gridCol>
                <a:gridCol w="2342568">
                  <a:extLst>
                    <a:ext uri="{9D8B030D-6E8A-4147-A177-3AD203B41FA5}">
                      <a16:colId xmlns:a16="http://schemas.microsoft.com/office/drawing/2014/main" val="4119896531"/>
                    </a:ext>
                  </a:extLst>
                </a:gridCol>
                <a:gridCol w="1669659">
                  <a:extLst>
                    <a:ext uri="{9D8B030D-6E8A-4147-A177-3AD203B41FA5}">
                      <a16:colId xmlns:a16="http://schemas.microsoft.com/office/drawing/2014/main" val="946961469"/>
                    </a:ext>
                  </a:extLst>
                </a:gridCol>
                <a:gridCol w="1313630">
                  <a:extLst>
                    <a:ext uri="{9D8B030D-6E8A-4147-A177-3AD203B41FA5}">
                      <a16:colId xmlns:a16="http://schemas.microsoft.com/office/drawing/2014/main" val="2540207167"/>
                    </a:ext>
                  </a:extLst>
                </a:gridCol>
                <a:gridCol w="1399229">
                  <a:extLst>
                    <a:ext uri="{9D8B030D-6E8A-4147-A177-3AD203B41FA5}">
                      <a16:colId xmlns:a16="http://schemas.microsoft.com/office/drawing/2014/main" val="185756884"/>
                    </a:ext>
                  </a:extLst>
                </a:gridCol>
              </a:tblGrid>
              <a:tr h="370840">
                <a:tc>
                  <a:txBody>
                    <a:bodyPr/>
                    <a:lstStyle/>
                    <a:p>
                      <a:pPr algn="ctr"/>
                      <a:r>
                        <a:rPr lang="en-US" sz="1600" dirty="0">
                          <a:latin typeface="Arial" panose="020B0604020202020204" pitchFamily="34" charset="0"/>
                          <a:cs typeface="Arial" panose="020B0604020202020204" pitchFamily="34" charset="0"/>
                        </a:rPr>
                        <a:t>Resource name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notes -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PPT slides -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370840">
                <a:tc>
                  <a:txBody>
                    <a:bodyPr/>
                    <a:lstStyle/>
                    <a:p>
                      <a:r>
                        <a:rPr lang="en-US" sz="1400" dirty="0">
                          <a:latin typeface="Arial" panose="020B0604020202020204" pitchFamily="34" charset="0"/>
                          <a:cs typeface="Arial" panose="020B0604020202020204" pitchFamily="34" charset="0"/>
                        </a:rPr>
                        <a:t>3. Understanding control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535" name="Google Shape;535;p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dirty="0"/>
              <a:t>Introduction and overview</a:t>
            </a:r>
            <a:endParaRPr dirty="0"/>
          </a:p>
        </p:txBody>
      </p:sp>
      <p:sp>
        <p:nvSpPr>
          <p:cNvPr id="536" name="Google Shape;536;p3"/>
          <p:cNvSpPr txBox="1">
            <a:spLocks noGrp="1"/>
          </p:cNvSpPr>
          <p:nvPr>
            <p:ph type="body" idx="4294967295"/>
          </p:nvPr>
        </p:nvSpPr>
        <p:spPr>
          <a:xfrm>
            <a:off x="411858" y="2234325"/>
            <a:ext cx="14893925" cy="1006475"/>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GB" sz="1800" dirty="0"/>
              <a:t>These resources help practitioners to deliver the Microcontroller systems components of </a:t>
            </a:r>
            <a:r>
              <a:rPr lang="en-GB" sz="1800" dirty="0">
                <a:solidFill>
                  <a:schemeClr val="dk1"/>
                </a:solidFill>
              </a:rPr>
              <a:t>engineering and manufacturing-related qualifications at levels 2 and 3.</a:t>
            </a:r>
            <a:r>
              <a:rPr lang="en-GB" sz="1800" dirty="0"/>
              <a:t> They introduce the topic and stimulate learners to explore and reflect on key concepts and are designed to complement and enhance practitioners’ own lesson materials and schemes of work.</a:t>
            </a:r>
            <a:endParaRPr dirty="0"/>
          </a:p>
        </p:txBody>
      </p:sp>
      <p:sp>
        <p:nvSpPr>
          <p:cNvPr id="537" name="Google Shape;537;p3"/>
          <p:cNvSpPr txBox="1">
            <a:spLocks noGrp="1"/>
          </p:cNvSpPr>
          <p:nvPr>
            <p:ph type="body" idx="4294967295"/>
          </p:nvPr>
        </p:nvSpPr>
        <p:spPr>
          <a:xfrm>
            <a:off x="411858" y="3117207"/>
            <a:ext cx="14640945" cy="428936"/>
          </a:xfrm>
          <a:prstGeom prst="rect">
            <a:avLst/>
          </a:prstGeom>
          <a:noFill/>
          <a:ln>
            <a:noFill/>
          </a:ln>
        </p:spPr>
        <p:txBody>
          <a:bodyPr spcFirstLastPara="1" wrap="square" lIns="90000"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GB" sz="2000" b="1" dirty="0"/>
              <a:t>Resources summary</a:t>
            </a:r>
          </a:p>
          <a:p>
            <a:pPr marL="0" indent="0">
              <a:lnSpc>
                <a:spcPct val="100000"/>
              </a:lnSpc>
              <a:spcBef>
                <a:spcPts val="0"/>
              </a:spcBef>
              <a:buSzPts val="2000"/>
            </a:pPr>
            <a:r>
              <a:rPr lang="en-NZ" sz="1400" b="1" dirty="0"/>
              <a:t>Prerequisites</a:t>
            </a:r>
            <a:r>
              <a:rPr lang="en-NZ" sz="1400" dirty="0"/>
              <a:t> – it is recommended that learners complete </a:t>
            </a:r>
            <a:r>
              <a:rPr lang="en-NZ" sz="1400" b="1" dirty="0"/>
              <a:t>1. Mechatronic systems and control </a:t>
            </a:r>
            <a:r>
              <a:rPr lang="en-NZ" sz="1400" dirty="0"/>
              <a:t>and </a:t>
            </a:r>
            <a:r>
              <a:rPr lang="en-NZ" sz="1400" b="1" dirty="0"/>
              <a:t>2. Sensors and signals </a:t>
            </a:r>
            <a:r>
              <a:rPr lang="en-NZ" sz="1400" dirty="0"/>
              <a:t>before starting this resource</a:t>
            </a:r>
            <a:endParaRPr lang="en-NZ" sz="1400" b="1" dirty="0"/>
          </a:p>
          <a:p>
            <a:pPr marL="0" lvl="0" indent="0" algn="l" rtl="0">
              <a:lnSpc>
                <a:spcPct val="100000"/>
              </a:lnSpc>
              <a:spcBef>
                <a:spcPts val="0"/>
              </a:spcBef>
              <a:spcAft>
                <a:spcPts val="0"/>
              </a:spcAft>
              <a:buClr>
                <a:schemeClr val="dk1"/>
              </a:buClr>
              <a:buSzPts val="2000"/>
              <a:buNone/>
            </a:pPr>
            <a:endParaRPr sz="1400" dirty="0"/>
          </a:p>
        </p:txBody>
      </p:sp>
      <p:sp>
        <p:nvSpPr>
          <p:cNvPr id="538" name="Google Shape;538;p3"/>
          <p:cNvSpPr txBox="1">
            <a:spLocks noGrp="1"/>
          </p:cNvSpPr>
          <p:nvPr>
            <p:ph type="body" idx="4294967295"/>
          </p:nvPr>
        </p:nvSpPr>
        <p:spPr>
          <a:xfrm>
            <a:off x="9167814" y="5280025"/>
            <a:ext cx="6804690" cy="4078288"/>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GB" sz="1400" dirty="0">
                <a:solidFill>
                  <a:schemeClr val="dk1"/>
                </a:solidFill>
                <a:latin typeface="Arial"/>
                <a:ea typeface="Arial"/>
                <a:cs typeface="Arial"/>
                <a:sym typeface="Arial"/>
              </a:rPr>
              <a:t>The Level 3 resources develop learners’ understanding of sensors and actuators before using a series of realistic but simple scenarios to provide an introduction to PLCs and PLC programming. We suggest that practitioners adapt the activities to suit the range of sensors, actuators and PLCs available in their place of learning or which relate to learners’ industrial placements. Practical extension suggestions enable learners to practise PLC programming using your preferred tool, software or simulator and to build a complete demonstration system.</a:t>
            </a:r>
            <a:endParaRPr dirty="0"/>
          </a:p>
          <a:p>
            <a:pPr marL="0" lvl="0" indent="0" algn="l" rtl="0">
              <a:lnSpc>
                <a:spcPct val="90000"/>
              </a:lnSpc>
              <a:spcBef>
                <a:spcPts val="1800"/>
              </a:spcBef>
              <a:spcAft>
                <a:spcPts val="0"/>
              </a:spcAft>
              <a:buClr>
                <a:schemeClr val="dk1"/>
              </a:buClr>
              <a:buSzPts val="2000"/>
              <a:buNone/>
            </a:pPr>
            <a:r>
              <a:rPr lang="en-GB" sz="2000" b="1" dirty="0"/>
              <a:t>Icon key</a:t>
            </a:r>
            <a:endParaRPr dirty="0"/>
          </a:p>
          <a:p>
            <a:pPr marL="0" lvl="0" indent="0" algn="l" rtl="0">
              <a:lnSpc>
                <a:spcPct val="90000"/>
              </a:lnSpc>
              <a:spcBef>
                <a:spcPts val="1800"/>
              </a:spcBef>
              <a:spcAft>
                <a:spcPts val="0"/>
              </a:spcAft>
              <a:buClr>
                <a:schemeClr val="dk1"/>
              </a:buClr>
              <a:buSzPts val="1600"/>
              <a:buNone/>
            </a:pPr>
            <a:endParaRPr sz="1600" dirty="0"/>
          </a:p>
          <a:p>
            <a:pPr marL="0" lvl="0" indent="0" algn="l" rtl="0">
              <a:lnSpc>
                <a:spcPct val="90000"/>
              </a:lnSpc>
              <a:spcBef>
                <a:spcPts val="1800"/>
              </a:spcBef>
              <a:spcAft>
                <a:spcPts val="0"/>
              </a:spcAft>
              <a:buClr>
                <a:schemeClr val="dk1"/>
              </a:buClr>
              <a:buSzPts val="1400"/>
              <a:buNone/>
            </a:pPr>
            <a:br>
              <a:rPr lang="en-GB" sz="1400" dirty="0"/>
            </a:br>
            <a:endParaRPr sz="1400" dirty="0"/>
          </a:p>
          <a:p>
            <a:pPr marL="0" lvl="0" indent="0" algn="l" rtl="0">
              <a:lnSpc>
                <a:spcPct val="90000"/>
              </a:lnSpc>
              <a:spcBef>
                <a:spcPts val="1800"/>
              </a:spcBef>
              <a:spcAft>
                <a:spcPts val="0"/>
              </a:spcAft>
              <a:buClr>
                <a:schemeClr val="dk1"/>
              </a:buClr>
              <a:buSzPts val="1400"/>
              <a:buNone/>
            </a:pPr>
            <a:r>
              <a:rPr lang="en-GB" sz="1400" dirty="0"/>
              <a:t>These icons appear on slides which use additional content </a:t>
            </a:r>
            <a:br>
              <a:rPr lang="en-GB" sz="1400" dirty="0"/>
            </a:br>
            <a:r>
              <a:rPr lang="en-GB" sz="1400" dirty="0"/>
              <a:t>to support learning.</a:t>
            </a:r>
            <a:endParaRPr dirty="0"/>
          </a:p>
        </p:txBody>
      </p:sp>
      <p:sp>
        <p:nvSpPr>
          <p:cNvPr id="540" name="Google Shape;540;p3"/>
          <p:cNvSpPr/>
          <p:nvPr/>
        </p:nvSpPr>
        <p:spPr>
          <a:xfrm>
            <a:off x="411858" y="4881897"/>
            <a:ext cx="7367576"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dirty="0">
                <a:solidFill>
                  <a:schemeClr val="dk1"/>
                </a:solidFill>
                <a:latin typeface="Arial"/>
                <a:ea typeface="Arial"/>
                <a:cs typeface="Arial"/>
                <a:sym typeface="Arial"/>
              </a:rPr>
              <a:t>Delivery</a:t>
            </a:r>
            <a:endParaRPr dirty="0"/>
          </a:p>
          <a:p>
            <a:pPr marL="0" marR="0" lvl="0" indent="0" algn="l" rtl="0">
              <a:spcBef>
                <a:spcPts val="600"/>
              </a:spcBef>
              <a:spcAft>
                <a:spcPts val="0"/>
              </a:spcAft>
              <a:buClr>
                <a:schemeClr val="dk1"/>
              </a:buClr>
              <a:buSzPts val="1100"/>
              <a:buFont typeface="Arial"/>
              <a:buNone/>
            </a:pPr>
            <a:r>
              <a:rPr lang="en-GB" sz="1400" b="0" i="0" u="none" strike="noStrike" cap="none" dirty="0">
                <a:solidFill>
                  <a:schemeClr val="dk1"/>
                </a:solidFill>
                <a:latin typeface="Arial"/>
                <a:ea typeface="Arial"/>
                <a:cs typeface="Arial"/>
                <a:sym typeface="Arial"/>
              </a:rPr>
              <a:t>Delivery suggestions for practitioners, and suggested answers where appropriate, are in the presenter’s notes for each slide. The core activities in each resource provide around 60 mins learning time, though additional suggestions, including independent learning, can extend this time significantly. </a:t>
            </a:r>
            <a:endParaRPr dirty="0"/>
          </a:p>
          <a:p>
            <a:pPr marL="0" marR="0" lvl="0" indent="0" algn="l" rtl="0">
              <a:spcBef>
                <a:spcPts val="1200"/>
              </a:spcBef>
              <a:spcAft>
                <a:spcPts val="0"/>
              </a:spcAft>
              <a:buNone/>
            </a:pPr>
            <a:r>
              <a:rPr lang="en-GB" sz="2000" b="1" i="0" u="none" strike="noStrike" cap="none" dirty="0">
                <a:solidFill>
                  <a:schemeClr val="dk1"/>
                </a:solidFill>
                <a:latin typeface="Arial"/>
                <a:ea typeface="Arial"/>
                <a:cs typeface="Arial"/>
                <a:sym typeface="Arial"/>
              </a:rPr>
              <a:t>Overarching theme/big questions</a:t>
            </a:r>
            <a:endParaRPr dirty="0"/>
          </a:p>
          <a:p>
            <a:pPr marL="0" marR="0" lvl="0" indent="0" algn="l" rtl="0">
              <a:spcBef>
                <a:spcPts val="600"/>
              </a:spcBef>
              <a:spcAft>
                <a:spcPts val="0"/>
              </a:spcAft>
              <a:buNone/>
            </a:pPr>
            <a:r>
              <a:rPr lang="en-GB" sz="1400" b="0" i="0" u="none" strike="noStrike" cap="none" dirty="0">
                <a:solidFill>
                  <a:schemeClr val="dk1"/>
                </a:solidFill>
                <a:latin typeface="Arial"/>
                <a:ea typeface="Arial"/>
                <a:cs typeface="Arial"/>
                <a:sym typeface="Arial"/>
              </a:rPr>
              <a:t>What is a mechatronics/automated system?</a:t>
            </a:r>
            <a:endParaRPr dirty="0"/>
          </a:p>
          <a:p>
            <a:pPr marL="0" marR="0" lvl="0" indent="0" algn="l" rtl="0">
              <a:spcBef>
                <a:spcPts val="0"/>
              </a:spcBef>
              <a:spcAft>
                <a:spcPts val="0"/>
              </a:spcAft>
              <a:buNone/>
            </a:pPr>
            <a:r>
              <a:rPr lang="en-GB" sz="1400" b="0" i="0" u="none" strike="noStrike" cap="none" dirty="0">
                <a:solidFill>
                  <a:schemeClr val="dk1"/>
                </a:solidFill>
                <a:latin typeface="Arial"/>
                <a:ea typeface="Arial"/>
                <a:cs typeface="Arial"/>
                <a:sym typeface="Arial"/>
              </a:rPr>
              <a:t>What is the role of programmable logic controllers (PLCs) in mechatronics?</a:t>
            </a:r>
            <a:br>
              <a:rPr lang="en-GB" sz="1400" b="0" i="0" u="none" strike="noStrike" cap="none" dirty="0">
                <a:solidFill>
                  <a:schemeClr val="dk1"/>
                </a:solidFill>
                <a:latin typeface="Arial"/>
                <a:ea typeface="Arial"/>
                <a:cs typeface="Arial"/>
                <a:sym typeface="Arial"/>
              </a:rPr>
            </a:br>
            <a:br>
              <a:rPr lang="en-GB" sz="2000" b="1" i="0" u="none" strike="noStrike" cap="none" dirty="0">
                <a:solidFill>
                  <a:schemeClr val="dk1"/>
                </a:solidFill>
                <a:latin typeface="Calibri"/>
                <a:ea typeface="Calibri"/>
                <a:cs typeface="Calibri"/>
                <a:sym typeface="Calibri"/>
              </a:rPr>
            </a:br>
            <a:r>
              <a:rPr lang="en-GB" sz="2000" b="1" i="0" u="none" strike="noStrike" cap="none" dirty="0">
                <a:solidFill>
                  <a:schemeClr val="dk1"/>
                </a:solidFill>
                <a:latin typeface="Calibri"/>
                <a:ea typeface="Calibri"/>
                <a:cs typeface="Calibri"/>
                <a:sym typeface="Calibri"/>
              </a:rPr>
              <a:t>Overview</a:t>
            </a:r>
            <a:br>
              <a:rPr lang="en-GB" sz="2000" b="1" i="0" u="none" strike="noStrike" cap="none" dirty="0">
                <a:solidFill>
                  <a:schemeClr val="dk1"/>
                </a:solidFill>
                <a:latin typeface="Calibri"/>
                <a:ea typeface="Calibri"/>
                <a:cs typeface="Calibri"/>
                <a:sym typeface="Calibri"/>
              </a:rPr>
            </a:br>
            <a:r>
              <a:rPr lang="en-GB" sz="1400" b="0" i="0" u="none" strike="noStrike" cap="none" dirty="0">
                <a:solidFill>
                  <a:schemeClr val="dk1"/>
                </a:solidFill>
                <a:latin typeface="Arial"/>
                <a:ea typeface="Arial"/>
                <a:cs typeface="Arial"/>
                <a:sym typeface="Arial"/>
              </a:rPr>
              <a:t>The Level 2 resource provides a bridge between Level 2 and Level 3. It helps learners </a:t>
            </a:r>
            <a:br>
              <a:rPr lang="en-GB" sz="1400" b="0" i="0" u="none" strike="noStrike" cap="none" dirty="0">
                <a:solidFill>
                  <a:schemeClr val="dk1"/>
                </a:solidFill>
                <a:latin typeface="Arial"/>
                <a:ea typeface="Arial"/>
                <a:cs typeface="Arial"/>
                <a:sym typeface="Arial"/>
              </a:rPr>
            </a:br>
            <a:r>
              <a:rPr lang="en-GB" sz="1400" b="0" i="0" u="none" strike="noStrike" cap="none" dirty="0">
                <a:solidFill>
                  <a:schemeClr val="dk1"/>
                </a:solidFill>
                <a:latin typeface="Arial"/>
                <a:ea typeface="Arial"/>
                <a:cs typeface="Arial"/>
                <a:sym typeface="Arial"/>
              </a:rPr>
              <a:t>to understand the purpose and features of a mechatronic system, identify examples of mechatronic systems in a range of settings, describe in simple terms how the different components in a mechatronic system work together to control a process, and identify </a:t>
            </a:r>
            <a:br>
              <a:rPr lang="en-GB" sz="1400" b="0" i="0" u="none" strike="noStrike" cap="none" dirty="0">
                <a:solidFill>
                  <a:schemeClr val="dk1"/>
                </a:solidFill>
                <a:latin typeface="Arial"/>
                <a:ea typeface="Arial"/>
                <a:cs typeface="Arial"/>
                <a:sym typeface="Arial"/>
              </a:rPr>
            </a:br>
            <a:r>
              <a:rPr lang="en-GB" sz="1400" b="0" i="0" u="none" strike="noStrike" cap="none" dirty="0">
                <a:solidFill>
                  <a:schemeClr val="dk1"/>
                </a:solidFill>
                <a:latin typeface="Arial"/>
                <a:ea typeface="Arial"/>
                <a:cs typeface="Arial"/>
                <a:sym typeface="Arial"/>
              </a:rPr>
              <a:t>some differences between a microcontroller, PLC and microcomputer, suggesting </a:t>
            </a:r>
            <a:br>
              <a:rPr lang="en-GB" sz="1400" b="0" i="0" u="none" strike="noStrike" cap="none" dirty="0">
                <a:solidFill>
                  <a:schemeClr val="dk1"/>
                </a:solidFill>
                <a:latin typeface="Arial"/>
                <a:ea typeface="Arial"/>
                <a:cs typeface="Arial"/>
                <a:sym typeface="Arial"/>
              </a:rPr>
            </a:br>
            <a:r>
              <a:rPr lang="en-GB" sz="1400" b="0" i="0" u="none" strike="noStrike" cap="none" dirty="0">
                <a:solidFill>
                  <a:schemeClr val="dk1"/>
                </a:solidFill>
                <a:latin typeface="Arial"/>
                <a:ea typeface="Arial"/>
                <a:cs typeface="Arial"/>
                <a:sym typeface="Arial"/>
              </a:rPr>
              <a:t>suitable applications for each.</a:t>
            </a:r>
            <a:endParaRPr dirty="0"/>
          </a:p>
          <a:p>
            <a:pPr marL="0" marR="0" lvl="0" indent="0" algn="l" rtl="0">
              <a:spcBef>
                <a:spcPts val="0"/>
              </a:spcBef>
              <a:spcAft>
                <a:spcPts val="0"/>
              </a:spcAft>
              <a:buClr>
                <a:schemeClr val="dk1"/>
              </a:buClr>
              <a:buSzPts val="1400"/>
              <a:buFont typeface="Calibri"/>
              <a:buNone/>
            </a:pPr>
            <a:endParaRPr sz="1400" b="0" i="0" u="none" strike="noStrike" cap="none" dirty="0">
              <a:solidFill>
                <a:schemeClr val="dk1"/>
              </a:solidFill>
              <a:latin typeface="Arial"/>
              <a:ea typeface="Arial"/>
              <a:cs typeface="Arial"/>
              <a:sym typeface="Arial"/>
            </a:endParaRPr>
          </a:p>
          <a:p>
            <a:pPr marL="0" marR="0" lvl="0" indent="0" algn="l" rtl="0">
              <a:spcBef>
                <a:spcPts val="1200"/>
              </a:spcBef>
              <a:spcAft>
                <a:spcPts val="0"/>
              </a:spcAft>
              <a:buNone/>
            </a:pPr>
            <a:endParaRPr sz="2000" b="1" i="0" u="none" strike="noStrike" cap="none" dirty="0">
              <a:solidFill>
                <a:schemeClr val="dk1"/>
              </a:solidFill>
              <a:latin typeface="Calibri"/>
              <a:ea typeface="Calibri"/>
              <a:cs typeface="Calibri"/>
              <a:sym typeface="Calibri"/>
            </a:endParaRPr>
          </a:p>
        </p:txBody>
      </p:sp>
      <p:pic>
        <p:nvPicPr>
          <p:cNvPr id="541" name="Google Shape;541;p3" descr="Tic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50889" y="4326311"/>
            <a:ext cx="362347" cy="329406"/>
          </a:xfrm>
          <a:prstGeom prst="rect">
            <a:avLst/>
          </a:prstGeom>
          <a:noFill/>
          <a:ln>
            <a:noFill/>
          </a:ln>
        </p:spPr>
      </p:pic>
      <p:pic>
        <p:nvPicPr>
          <p:cNvPr id="542" name="Google Shape;542;p3" descr="Tic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39479" y="4326311"/>
            <a:ext cx="362347" cy="329406"/>
          </a:xfrm>
          <a:prstGeom prst="rect">
            <a:avLst/>
          </a:prstGeom>
          <a:noFill/>
          <a:ln>
            <a:noFill/>
          </a:ln>
        </p:spPr>
      </p:pic>
      <p:pic>
        <p:nvPicPr>
          <p:cNvPr id="543" name="Google Shape;543;p3" descr="Tick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603220" y="4333523"/>
            <a:ext cx="329406" cy="329406"/>
          </a:xfrm>
          <a:prstGeom prst="rect">
            <a:avLst/>
          </a:prstGeom>
          <a:noFill/>
          <a:ln>
            <a:noFill/>
          </a:ln>
        </p:spPr>
      </p:pic>
      <p:pic>
        <p:nvPicPr>
          <p:cNvPr id="544" name="Google Shape;544;p3" descr="Tick with solid fil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939963" y="4317807"/>
            <a:ext cx="329406" cy="329406"/>
          </a:xfrm>
          <a:prstGeom prst="rect">
            <a:avLst/>
          </a:prstGeom>
          <a:noFill/>
          <a:ln>
            <a:noFill/>
          </a:ln>
        </p:spPr>
      </p:pic>
      <p:sp>
        <p:nvSpPr>
          <p:cNvPr id="545" name="Google Shape;545;p3"/>
          <p:cNvSpPr txBox="1"/>
          <p:nvPr/>
        </p:nvSpPr>
        <p:spPr>
          <a:xfrm>
            <a:off x="10111863" y="7459564"/>
            <a:ext cx="988541" cy="477054"/>
          </a:xfrm>
          <a:prstGeom prst="rect">
            <a:avLst/>
          </a:prstGeom>
          <a:noFill/>
          <a:ln>
            <a:noFill/>
          </a:ln>
        </p:spPr>
        <p:txBody>
          <a:bodyPr spcFirstLastPara="1" wrap="square" lIns="91425" tIns="45700" rIns="91425" bIns="45700" anchor="t" anchorCtr="0">
            <a:spAutoFit/>
          </a:bodyPr>
          <a:lstStyle/>
          <a:p>
            <a:pPr marL="0" marR="0" lvl="0" indent="0" algn="l" rtl="0">
              <a:lnSpc>
                <a:spcPct val="93750"/>
              </a:lnSpc>
              <a:spcBef>
                <a:spcPts val="0"/>
              </a:spcBef>
              <a:spcAft>
                <a:spcPts val="0"/>
              </a:spcAft>
              <a:buNone/>
            </a:pPr>
            <a:r>
              <a:rPr lang="en-GB" sz="1600" b="0" i="0" u="none" strike="noStrike" cap="none">
                <a:solidFill>
                  <a:schemeClr val="dk1"/>
                </a:solidFill>
                <a:latin typeface="Arial"/>
                <a:ea typeface="Arial"/>
                <a:cs typeface="Arial"/>
                <a:sym typeface="Arial"/>
              </a:rPr>
              <a:t>Activity sheet</a:t>
            </a:r>
            <a:endParaRPr/>
          </a:p>
        </p:txBody>
      </p:sp>
      <p:sp>
        <p:nvSpPr>
          <p:cNvPr id="546" name="Google Shape;546;p3"/>
          <p:cNvSpPr txBox="1"/>
          <p:nvPr/>
        </p:nvSpPr>
        <p:spPr>
          <a:xfrm>
            <a:off x="11895859" y="7555745"/>
            <a:ext cx="988541" cy="284693"/>
          </a:xfrm>
          <a:prstGeom prst="rect">
            <a:avLst/>
          </a:prstGeom>
          <a:noFill/>
          <a:ln>
            <a:noFill/>
          </a:ln>
        </p:spPr>
        <p:txBody>
          <a:bodyPr spcFirstLastPara="1" wrap="square" lIns="91425" tIns="45700" rIns="91425" bIns="45700" anchor="t" anchorCtr="0">
            <a:spAutoFit/>
          </a:bodyPr>
          <a:lstStyle/>
          <a:p>
            <a:pPr marL="0" marR="0" lvl="0" indent="0" algn="l" rtl="0">
              <a:lnSpc>
                <a:spcPct val="93750"/>
              </a:lnSpc>
              <a:spcBef>
                <a:spcPts val="0"/>
              </a:spcBef>
              <a:spcAft>
                <a:spcPts val="0"/>
              </a:spcAft>
              <a:buNone/>
            </a:pPr>
            <a:r>
              <a:rPr lang="en-GB" sz="1600" b="0" i="0" u="none" strike="noStrike" cap="none">
                <a:solidFill>
                  <a:schemeClr val="dk1"/>
                </a:solidFill>
                <a:latin typeface="Arial"/>
                <a:ea typeface="Arial"/>
                <a:cs typeface="Arial"/>
                <a:sym typeface="Arial"/>
              </a:rPr>
              <a:t>Film</a:t>
            </a:r>
            <a:endParaRPr/>
          </a:p>
        </p:txBody>
      </p:sp>
      <p:sp>
        <p:nvSpPr>
          <p:cNvPr id="547" name="Google Shape;547;p3"/>
          <p:cNvSpPr txBox="1"/>
          <p:nvPr/>
        </p:nvSpPr>
        <p:spPr>
          <a:xfrm>
            <a:off x="13458112" y="7463848"/>
            <a:ext cx="1264612" cy="477054"/>
          </a:xfrm>
          <a:prstGeom prst="rect">
            <a:avLst/>
          </a:prstGeom>
          <a:noFill/>
          <a:ln>
            <a:noFill/>
          </a:ln>
        </p:spPr>
        <p:txBody>
          <a:bodyPr spcFirstLastPara="1" wrap="square" lIns="91425" tIns="45700" rIns="91425" bIns="45700" anchor="t" anchorCtr="0">
            <a:spAutoFit/>
          </a:bodyPr>
          <a:lstStyle/>
          <a:p>
            <a:pPr marL="0" marR="0" lvl="0" indent="0" algn="l" rtl="0">
              <a:lnSpc>
                <a:spcPct val="93750"/>
              </a:lnSpc>
              <a:spcBef>
                <a:spcPts val="0"/>
              </a:spcBef>
              <a:spcAft>
                <a:spcPts val="0"/>
              </a:spcAft>
              <a:buNone/>
            </a:pPr>
            <a:r>
              <a:rPr lang="en-GB" sz="1600" b="0" i="0" u="none" strike="noStrike" cap="none">
                <a:solidFill>
                  <a:schemeClr val="dk1"/>
                </a:solidFill>
                <a:latin typeface="Arial"/>
                <a:ea typeface="Arial"/>
                <a:cs typeface="Arial"/>
                <a:sym typeface="Arial"/>
              </a:rPr>
              <a:t>Interactive tool</a:t>
            </a:r>
            <a:endParaRPr/>
          </a:p>
        </p:txBody>
      </p:sp>
      <p:sp>
        <p:nvSpPr>
          <p:cNvPr id="549" name="Google Shape;549;p3"/>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3. Understanding control processes | Practitioner guide</a:t>
            </a:r>
            <a:endParaRPr sz="1600" b="0" i="0" u="none" strike="noStrike" cap="none" dirty="0">
              <a:solidFill>
                <a:schemeClr val="dk1"/>
              </a:solidFill>
              <a:latin typeface="Arial"/>
              <a:ea typeface="Arial"/>
              <a:cs typeface="Arial"/>
              <a:sym typeface="Arial"/>
            </a:endParaRPr>
          </a:p>
        </p:txBody>
      </p:sp>
      <p:sp>
        <p:nvSpPr>
          <p:cNvPr id="551" name="Google Shape;551;p3"/>
          <p:cNvSpPr txBox="1"/>
          <p:nvPr/>
        </p:nvSpPr>
        <p:spPr>
          <a:xfrm>
            <a:off x="14090418" y="4377248"/>
            <a:ext cx="36234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dirty="0">
                <a:solidFill>
                  <a:schemeClr val="dk1"/>
                </a:solidFill>
                <a:latin typeface="Arial"/>
                <a:ea typeface="Arial"/>
                <a:cs typeface="Arial"/>
                <a:sym typeface="Arial"/>
              </a:rPr>
              <a:t>*</a:t>
            </a:r>
            <a:endParaRPr sz="1800" dirty="0">
              <a:solidFill>
                <a:schemeClr val="dk1"/>
              </a:solidFill>
              <a:latin typeface="Calibri"/>
              <a:ea typeface="Calibri"/>
              <a:cs typeface="Calibri"/>
              <a:sym typeface="Calibri"/>
            </a:endParaRPr>
          </a:p>
        </p:txBody>
      </p:sp>
      <p:sp>
        <p:nvSpPr>
          <p:cNvPr id="552" name="Google Shape;552;p3"/>
          <p:cNvSpPr txBox="1"/>
          <p:nvPr/>
        </p:nvSpPr>
        <p:spPr>
          <a:xfrm>
            <a:off x="15305783" y="4394434"/>
            <a:ext cx="81312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a:t>
            </a:r>
            <a:endParaRPr sz="1800" dirty="0">
              <a:solidFill>
                <a:schemeClr val="dk1"/>
              </a:solidFill>
              <a:latin typeface="Calibri"/>
              <a:ea typeface="Calibri"/>
              <a:cs typeface="Calibri"/>
              <a:sym typeface="Calibri"/>
            </a:endParaRPr>
          </a:p>
        </p:txBody>
      </p:sp>
      <p:sp>
        <p:nvSpPr>
          <p:cNvPr id="553" name="Google Shape;553;p3"/>
          <p:cNvSpPr txBox="1"/>
          <p:nvPr/>
        </p:nvSpPr>
        <p:spPr>
          <a:xfrm>
            <a:off x="12055057" y="4843276"/>
            <a:ext cx="404128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GB" sz="1400" dirty="0">
                <a:solidFill>
                  <a:schemeClr val="dk1"/>
                </a:solidFill>
                <a:latin typeface="Arial"/>
                <a:ea typeface="Arial"/>
                <a:cs typeface="Arial"/>
                <a:sym typeface="Arial"/>
              </a:rPr>
              <a:t>*uses the </a:t>
            </a:r>
            <a:r>
              <a:rPr lang="en-GB" dirty="0">
                <a:solidFill>
                  <a:schemeClr val="dk1"/>
                </a:solidFill>
              </a:rPr>
              <a:t>Le</a:t>
            </a:r>
            <a:r>
              <a:rPr lang="en-GB" sz="1400" dirty="0">
                <a:solidFill>
                  <a:schemeClr val="dk1"/>
                </a:solidFill>
                <a:latin typeface="Arial"/>
                <a:ea typeface="Arial"/>
                <a:cs typeface="Arial"/>
                <a:sym typeface="Arial"/>
              </a:rPr>
              <a:t>vel 2 film/interactive as recap tools.</a:t>
            </a:r>
            <a:endParaRPr dirty="0"/>
          </a:p>
        </p:txBody>
      </p:sp>
      <p:sp>
        <p:nvSpPr>
          <p:cNvPr id="2" name="Slide Number Placeholder 5">
            <a:extLst>
              <a:ext uri="{FF2B5EF4-FFF2-40B4-BE49-F238E27FC236}">
                <a16:creationId xmlns:a16="http://schemas.microsoft.com/office/drawing/2014/main" id="{C538D024-E284-D36A-06AD-52348BBDB54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3</a:t>
            </a:fld>
            <a:endParaRPr lang="en-US" b="0" dirty="0">
              <a:solidFill>
                <a:schemeClr val="tx1"/>
              </a:solidFill>
            </a:endParaRPr>
          </a:p>
        </p:txBody>
      </p:sp>
      <p:pic>
        <p:nvPicPr>
          <p:cNvPr id="8" name="Picture 7">
            <a:extLst>
              <a:ext uri="{FF2B5EF4-FFF2-40B4-BE49-F238E27FC236}">
                <a16:creationId xmlns:a16="http://schemas.microsoft.com/office/drawing/2014/main" id="{5140DCE6-973F-5E16-BE4C-6B11CC324A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25002" y="7221769"/>
            <a:ext cx="855030" cy="833654"/>
          </a:xfrm>
          <a:prstGeom prst="rect">
            <a:avLst/>
          </a:prstGeom>
        </p:spPr>
      </p:pic>
      <p:pic>
        <p:nvPicPr>
          <p:cNvPr id="9" name="Google Shape;609;p8">
            <a:extLst>
              <a:ext uri="{FF2B5EF4-FFF2-40B4-BE49-F238E27FC236}">
                <a16:creationId xmlns:a16="http://schemas.microsoft.com/office/drawing/2014/main" id="{E44167C0-7DF4-A543-C840-BB4CA79D4F3D}"/>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019927" y="7221769"/>
            <a:ext cx="855030" cy="833654"/>
          </a:xfrm>
          <a:prstGeom prst="rect">
            <a:avLst/>
          </a:prstGeom>
          <a:noFill/>
          <a:ln>
            <a:noFill/>
          </a:ln>
        </p:spPr>
      </p:pic>
      <p:pic>
        <p:nvPicPr>
          <p:cNvPr id="10" name="Picture 9">
            <a:extLst>
              <a:ext uri="{FF2B5EF4-FFF2-40B4-BE49-F238E27FC236}">
                <a16:creationId xmlns:a16="http://schemas.microsoft.com/office/drawing/2014/main" id="{8EA71125-FE9B-F521-0ED2-A2967EF121F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67649" y="7221769"/>
            <a:ext cx="866134" cy="8336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 and resource links </a:t>
            </a:r>
            <a:endParaRPr/>
          </a:p>
        </p:txBody>
      </p:sp>
      <p:sp>
        <p:nvSpPr>
          <p:cNvPr id="560" name="Google Shape;560;p4"/>
          <p:cNvSpPr txBox="1">
            <a:spLocks noGrp="1"/>
          </p:cNvSpPr>
          <p:nvPr>
            <p:ph type="body" idx="4294967295"/>
          </p:nvPr>
        </p:nvSpPr>
        <p:spPr>
          <a:xfrm>
            <a:off x="411858" y="2715066"/>
            <a:ext cx="7716936" cy="5578036"/>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Clr>
                <a:schemeClr val="dk1"/>
              </a:buClr>
              <a:buSzPts val="2000"/>
              <a:buNone/>
            </a:pPr>
            <a:r>
              <a:rPr lang="en-GB" sz="2000" b="1" dirty="0">
                <a:solidFill>
                  <a:schemeClr val="dk1"/>
                </a:solidFill>
              </a:rPr>
              <a:t>Level 3 resource 2</a:t>
            </a:r>
            <a:endParaRPr lang="en-GB" dirty="0"/>
          </a:p>
          <a:p>
            <a:pPr marL="0" lvl="0" indent="0" algn="l" rtl="0">
              <a:spcBef>
                <a:spcPts val="0"/>
              </a:spcBef>
              <a:spcAft>
                <a:spcPts val="0"/>
              </a:spcAft>
              <a:buClr>
                <a:schemeClr val="dk1"/>
              </a:buClr>
              <a:buSzPts val="2000"/>
              <a:buNone/>
            </a:pPr>
            <a:endParaRPr lang="en-GB" sz="2000" b="1" dirty="0">
              <a:solidFill>
                <a:schemeClr val="dk1"/>
              </a:solidFill>
            </a:endParaRPr>
          </a:p>
          <a:p>
            <a:pPr marL="0" lvl="0" indent="0" algn="l" rtl="0">
              <a:spcBef>
                <a:spcPts val="0"/>
              </a:spcBef>
              <a:spcAft>
                <a:spcPts val="0"/>
              </a:spcAft>
              <a:buClr>
                <a:schemeClr val="dk1"/>
              </a:buClr>
              <a:buSzPts val="2000"/>
              <a:buNone/>
            </a:pPr>
            <a:r>
              <a:rPr lang="en-GB" sz="2000" b="1" dirty="0">
                <a:solidFill>
                  <a:schemeClr val="dk1"/>
                </a:solidFill>
              </a:rPr>
              <a:t>Understanding control processes</a:t>
            </a:r>
          </a:p>
          <a:p>
            <a:pPr marL="0" lvl="0" indent="0" algn="l" rtl="0">
              <a:spcBef>
                <a:spcPts val="0"/>
              </a:spcBef>
              <a:spcAft>
                <a:spcPts val="0"/>
              </a:spcAft>
              <a:buClr>
                <a:schemeClr val="dk1"/>
              </a:buClr>
              <a:buSzPts val="2000"/>
              <a:buNone/>
            </a:pPr>
            <a:endParaRPr lang="en-GB" sz="2000" b="1" dirty="0"/>
          </a:p>
          <a:p>
            <a:pPr lvl="0" indent="-285750" algn="l" rtl="0">
              <a:spcBef>
                <a:spcPts val="0"/>
              </a:spcBef>
              <a:spcAft>
                <a:spcPts val="0"/>
              </a:spcAft>
              <a:buClr>
                <a:schemeClr val="dk1"/>
              </a:buClr>
              <a:buSzPct val="70000"/>
              <a:buFont typeface="Arial" panose="020B0604020202020204" pitchFamily="34" charset="0"/>
              <a:buChar char="•"/>
            </a:pPr>
            <a:r>
              <a:rPr lang="en-GB" sz="1800" dirty="0">
                <a:solidFill>
                  <a:schemeClr val="dk1"/>
                </a:solidFill>
              </a:rPr>
              <a:t>Write a step by step description of a process to automate.</a:t>
            </a:r>
          </a:p>
          <a:p>
            <a:pPr lvl="0" indent="-285750" algn="l" rtl="0">
              <a:spcBef>
                <a:spcPts val="0"/>
              </a:spcBef>
              <a:spcAft>
                <a:spcPts val="0"/>
              </a:spcAft>
              <a:buClr>
                <a:schemeClr val="dk1"/>
              </a:buClr>
              <a:buSzPct val="70000"/>
              <a:buFont typeface="Arial" panose="020B0604020202020204" pitchFamily="34" charset="0"/>
              <a:buChar char="•"/>
            </a:pPr>
            <a:endParaRPr lang="en-GB" sz="1800" dirty="0"/>
          </a:p>
          <a:p>
            <a:pPr lvl="0" indent="-285750" algn="l" rtl="0">
              <a:spcBef>
                <a:spcPts val="0"/>
              </a:spcBef>
              <a:spcAft>
                <a:spcPts val="0"/>
              </a:spcAft>
              <a:buClr>
                <a:schemeClr val="dk1"/>
              </a:buClr>
              <a:buSzPct val="70000"/>
              <a:buFont typeface="Arial" panose="020B0604020202020204" pitchFamily="34" charset="0"/>
              <a:buChar char="•"/>
            </a:pPr>
            <a:r>
              <a:rPr lang="en-GB" sz="1800" dirty="0">
                <a:solidFill>
                  <a:schemeClr val="dk1"/>
                </a:solidFill>
              </a:rPr>
              <a:t>Develop a process control diagram and logic flowchart.</a:t>
            </a:r>
          </a:p>
          <a:p>
            <a:pPr lvl="0" indent="-285750" algn="l" rtl="0">
              <a:spcBef>
                <a:spcPts val="0"/>
              </a:spcBef>
              <a:spcAft>
                <a:spcPts val="0"/>
              </a:spcAft>
              <a:buClr>
                <a:schemeClr val="dk1"/>
              </a:buClr>
              <a:buSzPct val="70000"/>
              <a:buFont typeface="Arial" panose="020B0604020202020204" pitchFamily="34" charset="0"/>
              <a:buChar char="•"/>
            </a:pPr>
            <a:endParaRPr lang="en-GB" sz="1800" dirty="0"/>
          </a:p>
          <a:p>
            <a:pPr lvl="0" indent="-285750" algn="l" rtl="0">
              <a:spcBef>
                <a:spcPts val="0"/>
              </a:spcBef>
              <a:spcAft>
                <a:spcPts val="0"/>
              </a:spcAft>
              <a:buClr>
                <a:schemeClr val="dk1"/>
              </a:buClr>
              <a:buSzPct val="70000"/>
              <a:buFont typeface="Arial" panose="020B0604020202020204" pitchFamily="34" charset="0"/>
              <a:buChar char="•"/>
            </a:pPr>
            <a:r>
              <a:rPr lang="en-GB" sz="1800" dirty="0">
                <a:solidFill>
                  <a:schemeClr val="dk1"/>
                </a:solidFill>
              </a:rPr>
              <a:t>Write programmable instructions as pseudocode.</a:t>
            </a:r>
            <a:endParaRPr dirty="0"/>
          </a:p>
          <a:p>
            <a:pPr marL="457200" lvl="0" indent="-228600" algn="l" rtl="0">
              <a:spcBef>
                <a:spcPts val="0"/>
              </a:spcBef>
              <a:spcAft>
                <a:spcPts val="0"/>
              </a:spcAft>
              <a:buClr>
                <a:schemeClr val="dk1"/>
              </a:buClr>
              <a:buSzPts val="1400"/>
              <a:buNone/>
            </a:pPr>
            <a:endParaRPr sz="1600" dirty="0">
              <a:solidFill>
                <a:schemeClr val="dk1"/>
              </a:solidFill>
            </a:endParaRPr>
          </a:p>
          <a:p>
            <a:pPr marL="0" lvl="0" indent="0" algn="l" rtl="0">
              <a:spcBef>
                <a:spcPts val="1200"/>
              </a:spcBef>
              <a:spcAft>
                <a:spcPts val="0"/>
              </a:spcAft>
              <a:buClr>
                <a:schemeClr val="dk1"/>
              </a:buClr>
              <a:buSzPts val="1600"/>
              <a:buNone/>
            </a:pPr>
            <a:endParaRPr sz="1600" dirty="0">
              <a:solidFill>
                <a:schemeClr val="dk1"/>
              </a:solidFill>
            </a:endParaRPr>
          </a:p>
        </p:txBody>
      </p:sp>
      <p:sp>
        <p:nvSpPr>
          <p:cNvPr id="561" name="Google Shape;561;p4"/>
          <p:cNvSpPr txBox="1">
            <a:spLocks noGrp="1"/>
          </p:cNvSpPr>
          <p:nvPr>
            <p:ph type="body" idx="4294967295"/>
          </p:nvPr>
        </p:nvSpPr>
        <p:spPr>
          <a:xfrm>
            <a:off x="8145512" y="2715066"/>
            <a:ext cx="7716936" cy="5578036"/>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Clr>
                <a:srgbClr val="000000"/>
              </a:buClr>
              <a:buSzPts val="1100"/>
              <a:buFont typeface="Arial"/>
              <a:buNone/>
            </a:pPr>
            <a:r>
              <a:rPr lang="en-GB" sz="2000" b="1" dirty="0">
                <a:solidFill>
                  <a:srgbClr val="000000"/>
                </a:solidFill>
              </a:rPr>
              <a:t>Full resource list available for the topic of </a:t>
            </a:r>
            <a:r>
              <a:rPr lang="en-GB" sz="2000" b="1" dirty="0"/>
              <a:t>Microcontroller systems:</a:t>
            </a:r>
            <a:endParaRPr lang="en-GB" sz="2000" b="1" dirty="0">
              <a:solidFill>
                <a:srgbClr val="000000"/>
              </a:solidFill>
            </a:endParaRPr>
          </a:p>
          <a:p>
            <a:pPr marL="0" lvl="0" indent="0" algn="l" rtl="0">
              <a:spcBef>
                <a:spcPts val="0"/>
              </a:spcBef>
              <a:spcAft>
                <a:spcPts val="0"/>
              </a:spcAft>
              <a:buClr>
                <a:srgbClr val="000000"/>
              </a:buClr>
              <a:buSzPts val="1100"/>
              <a:buFont typeface="Arial"/>
              <a:buNone/>
            </a:pPr>
            <a:endParaRPr lang="en-GB" sz="2000" b="1" dirty="0">
              <a:solidFill>
                <a:srgbClr val="000000"/>
              </a:solidFill>
            </a:endParaRPr>
          </a:p>
          <a:p>
            <a:pPr marL="0" lvl="0" indent="0" algn="l" rtl="0">
              <a:spcBef>
                <a:spcPts val="0"/>
              </a:spcBef>
              <a:spcAft>
                <a:spcPts val="0"/>
              </a:spcAft>
              <a:buClr>
                <a:srgbClr val="000000"/>
              </a:buClr>
              <a:buSzPts val="1100"/>
              <a:buFont typeface="Arial"/>
              <a:buNone/>
            </a:pPr>
            <a:r>
              <a:rPr lang="en-GB" sz="1800" dirty="0">
                <a:solidFill>
                  <a:schemeClr val="dk1"/>
                </a:solidFill>
              </a:rPr>
              <a:t>1. </a:t>
            </a:r>
            <a:r>
              <a:rPr lang="en-GB" sz="1800" dirty="0"/>
              <a:t>Mechatronic systems and control (Level 2)</a:t>
            </a:r>
          </a:p>
          <a:p>
            <a:pPr marL="0" lvl="0" indent="0" algn="l" rtl="0">
              <a:spcBef>
                <a:spcPts val="0"/>
              </a:spcBef>
              <a:spcAft>
                <a:spcPts val="0"/>
              </a:spcAft>
              <a:buClr>
                <a:srgbClr val="000000"/>
              </a:buClr>
              <a:buSzPts val="1100"/>
              <a:buNone/>
            </a:pPr>
            <a:r>
              <a:rPr lang="en-GB" sz="1800" dirty="0"/>
              <a:t>2. Sensors and actuators (Level 3)</a:t>
            </a:r>
          </a:p>
          <a:p>
            <a:pPr marL="0" lvl="0" indent="0" algn="l" rtl="0">
              <a:spcBef>
                <a:spcPts val="0"/>
              </a:spcBef>
              <a:spcAft>
                <a:spcPts val="0"/>
              </a:spcAft>
              <a:buClr>
                <a:srgbClr val="000000"/>
              </a:buClr>
              <a:buSzPts val="1100"/>
              <a:buNone/>
            </a:pPr>
            <a:r>
              <a:rPr lang="en-GB" sz="1800" b="1" dirty="0"/>
              <a:t>3. Understanding control processes (Level 3)</a:t>
            </a:r>
          </a:p>
          <a:p>
            <a:pPr marL="0" lvl="0" indent="0" algn="l" rtl="0">
              <a:spcBef>
                <a:spcPts val="0"/>
              </a:spcBef>
              <a:spcAft>
                <a:spcPts val="0"/>
              </a:spcAft>
              <a:buClr>
                <a:srgbClr val="000000"/>
              </a:buClr>
              <a:buSzPts val="1100"/>
              <a:buNone/>
            </a:pPr>
            <a:r>
              <a:rPr lang="en-GB" sz="1800" dirty="0"/>
              <a:t>4. Pulse width modulation (Level 3)</a:t>
            </a:r>
          </a:p>
          <a:p>
            <a:pPr marL="0" lvl="0" indent="0" algn="l" rtl="0">
              <a:spcBef>
                <a:spcPts val="0"/>
              </a:spcBef>
              <a:spcAft>
                <a:spcPts val="0"/>
              </a:spcAft>
              <a:buClr>
                <a:srgbClr val="000000"/>
              </a:buClr>
              <a:buSzPts val="1100"/>
              <a:buNone/>
            </a:pPr>
            <a:endParaRPr lang="en-GB" sz="1800" b="1" dirty="0">
              <a:solidFill>
                <a:schemeClr val="dk1"/>
              </a:solidFill>
            </a:endParaRPr>
          </a:p>
          <a:p>
            <a:pPr marL="0" lvl="0" indent="0" algn="l" rtl="0">
              <a:spcBef>
                <a:spcPts val="0"/>
              </a:spcBef>
              <a:spcAft>
                <a:spcPts val="0"/>
              </a:spcAft>
              <a:buClr>
                <a:srgbClr val="000000"/>
              </a:buClr>
              <a:buSzPts val="1100"/>
              <a:buNone/>
            </a:pPr>
            <a:r>
              <a:rPr lang="en-GB" sz="2000" b="1" dirty="0">
                <a:solidFill>
                  <a:schemeClr val="dk1"/>
                </a:solidFill>
              </a:rPr>
              <a:t>Links to other supported topics</a:t>
            </a:r>
            <a:endParaRPr dirty="0"/>
          </a:p>
          <a:p>
            <a:pPr marL="0" lvl="0" indent="0" algn="l" rtl="0">
              <a:spcBef>
                <a:spcPts val="0"/>
              </a:spcBef>
              <a:spcAft>
                <a:spcPts val="0"/>
              </a:spcAft>
              <a:buClr>
                <a:schemeClr val="dk1"/>
              </a:buClr>
              <a:buSzPts val="1100"/>
              <a:buNone/>
            </a:pPr>
            <a:endParaRPr sz="1600" dirty="0">
              <a:solidFill>
                <a:schemeClr val="dk1"/>
              </a:solidFill>
            </a:endParaRPr>
          </a:p>
          <a:p>
            <a:pPr marL="0" lvl="0" indent="0" algn="l" rtl="0">
              <a:spcBef>
                <a:spcPts val="0"/>
              </a:spcBef>
              <a:spcAft>
                <a:spcPts val="0"/>
              </a:spcAft>
              <a:buClr>
                <a:srgbClr val="000000"/>
              </a:buClr>
              <a:buSzPts val="1600"/>
              <a:buNone/>
            </a:pPr>
            <a:r>
              <a:rPr lang="en-GB" sz="1600" dirty="0">
                <a:solidFill>
                  <a:srgbClr val="000000"/>
                </a:solidFill>
              </a:rPr>
              <a:t>Sustainability, Robotics, CNC machinery, Renewable energy, Electric machines.</a:t>
            </a:r>
            <a:endParaRPr sz="2400" b="1" dirty="0">
              <a:solidFill>
                <a:srgbClr val="000000"/>
              </a:solidFill>
            </a:endParaRPr>
          </a:p>
        </p:txBody>
      </p:sp>
      <p:sp>
        <p:nvSpPr>
          <p:cNvPr id="2" name="Google Shape;549;p3">
            <a:extLst>
              <a:ext uri="{FF2B5EF4-FFF2-40B4-BE49-F238E27FC236}">
                <a16:creationId xmlns:a16="http://schemas.microsoft.com/office/drawing/2014/main" id="{C9223852-05F4-B5D0-1D1D-C30D5CABA74F}"/>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3. Understanding control processes | Practitioner guide</a:t>
            </a:r>
            <a:endParaRPr sz="1600" b="0" i="0" u="none" strike="noStrike" cap="none" dirty="0">
              <a:solidFill>
                <a:schemeClr val="dk1"/>
              </a:solidFill>
              <a:latin typeface="Arial"/>
              <a:ea typeface="Arial"/>
              <a:cs typeface="Arial"/>
              <a:sym typeface="Arial"/>
            </a:endParaRPr>
          </a:p>
        </p:txBody>
      </p:sp>
      <p:sp>
        <p:nvSpPr>
          <p:cNvPr id="3" name="Slide Number Placeholder 5">
            <a:extLst>
              <a:ext uri="{FF2B5EF4-FFF2-40B4-BE49-F238E27FC236}">
                <a16:creationId xmlns:a16="http://schemas.microsoft.com/office/drawing/2014/main" id="{1A3187F7-E28A-02D2-20E0-0177C726075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4</a:t>
            </a:fld>
            <a:endParaRPr lang="en-US" b="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a:t>Subject coverage</a:t>
            </a:r>
            <a:endParaRPr/>
          </a:p>
        </p:txBody>
      </p:sp>
      <p:sp>
        <p:nvSpPr>
          <p:cNvPr id="570" name="Google Shape;570;p5"/>
          <p:cNvSpPr txBox="1"/>
          <p:nvPr/>
        </p:nvSpPr>
        <p:spPr>
          <a:xfrm>
            <a:off x="5695999" y="2658794"/>
            <a:ext cx="3780000" cy="5634307"/>
          </a:xfrm>
          <a:prstGeom prst="rect">
            <a:avLst/>
          </a:prstGeom>
          <a:noFill/>
          <a:ln>
            <a:noFill/>
          </a:ln>
        </p:spPr>
        <p:txBody>
          <a:bodyPr spcFirstLastPara="1" wrap="square" lIns="90000" tIns="45700" rIns="91425" bIns="45700" anchor="t" anchorCtr="0">
            <a:noAutofit/>
          </a:bodyPr>
          <a:lstStyle/>
          <a:p>
            <a:pPr marL="457200" marR="0" lvl="0" indent="-228600" algn="l" rtl="0">
              <a:lnSpc>
                <a:spcPct val="90000"/>
              </a:lnSpc>
              <a:spcBef>
                <a:spcPts val="0"/>
              </a:spcBef>
              <a:spcAft>
                <a:spcPts val="0"/>
              </a:spcAft>
              <a:buClr>
                <a:schemeClr val="dk1"/>
              </a:buClr>
              <a:buSzPts val="1100"/>
              <a:buFont typeface="Arial"/>
              <a:buNone/>
            </a:pPr>
            <a:endParaRPr sz="1600" b="0" i="0">
              <a:solidFill>
                <a:schemeClr val="dk1"/>
              </a:solidFill>
              <a:latin typeface="Arial"/>
              <a:ea typeface="Arial"/>
              <a:cs typeface="Arial"/>
              <a:sym typeface="Arial"/>
            </a:endParaRPr>
          </a:p>
        </p:txBody>
      </p:sp>
      <p:sp>
        <p:nvSpPr>
          <p:cNvPr id="571" name="Google Shape;571;p5"/>
          <p:cNvSpPr txBox="1">
            <a:spLocks noGrp="1"/>
          </p:cNvSpPr>
          <p:nvPr>
            <p:ph type="body" idx="4294967295"/>
          </p:nvPr>
        </p:nvSpPr>
        <p:spPr>
          <a:xfrm>
            <a:off x="467574" y="2675819"/>
            <a:ext cx="4871343" cy="5039297"/>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dirty="0"/>
              <a:t>Microcontrollers and PLCs</a:t>
            </a:r>
            <a:endParaRPr sz="2000" b="1" dirty="0">
              <a:solidFill>
                <a:srgbClr val="000000"/>
              </a:solidFill>
            </a:endParaRPr>
          </a:p>
          <a:p>
            <a:pPr marL="0" lvl="0" indent="0" algn="l" rtl="0">
              <a:lnSpc>
                <a:spcPct val="90000"/>
              </a:lnSpc>
              <a:spcBef>
                <a:spcPts val="0"/>
              </a:spcBef>
              <a:spcAft>
                <a:spcPts val="0"/>
              </a:spcAft>
              <a:buClr>
                <a:schemeClr val="dk1"/>
              </a:buClr>
              <a:buSzPts val="1100"/>
              <a:buNone/>
            </a:pPr>
            <a:endParaRPr sz="2000" dirty="0">
              <a:solidFill>
                <a:schemeClr val="dk1"/>
              </a:solidFill>
            </a:endParaRPr>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Mechatronics</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Sensors and actuators in automation and control</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Programmable Logic Controllers (PLCs)</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PLC programming</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Applications of PLCs</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Control system theory</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Process control diagrams</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Logic flowcharts</a:t>
            </a:r>
            <a:endParaRPr sz="2000" dirty="0"/>
          </a:p>
          <a:p>
            <a:pPr marL="501650" lvl="0" indent="-342900" algn="l" rtl="0">
              <a:lnSpc>
                <a:spcPct val="100000"/>
              </a:lnSpc>
              <a:spcBef>
                <a:spcPts val="0"/>
              </a:spcBef>
              <a:spcAft>
                <a:spcPts val="600"/>
              </a:spcAft>
              <a:buClr>
                <a:schemeClr val="dk1"/>
              </a:buClr>
              <a:buSzPct val="70000"/>
              <a:buFont typeface="Arial" panose="020B0604020202020204" pitchFamily="34" charset="0"/>
              <a:buChar char="•"/>
            </a:pPr>
            <a:r>
              <a:rPr lang="en-GB" sz="2000" dirty="0">
                <a:solidFill>
                  <a:schemeClr val="dk1"/>
                </a:solidFill>
              </a:rPr>
              <a:t>Pseudocode</a:t>
            </a:r>
            <a:endParaRPr sz="2000" dirty="0"/>
          </a:p>
        </p:txBody>
      </p:sp>
      <p:sp>
        <p:nvSpPr>
          <p:cNvPr id="572" name="Google Shape;572;p5"/>
          <p:cNvSpPr txBox="1"/>
          <p:nvPr/>
        </p:nvSpPr>
        <p:spPr>
          <a:xfrm>
            <a:off x="5431761" y="2605928"/>
            <a:ext cx="4871343" cy="268221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600" b="1" i="0">
              <a:solidFill>
                <a:schemeClr val="dk1"/>
              </a:solidFill>
              <a:latin typeface="Arial"/>
              <a:ea typeface="Arial"/>
              <a:cs typeface="Arial"/>
              <a:sym typeface="Arial"/>
            </a:endParaRPr>
          </a:p>
        </p:txBody>
      </p:sp>
      <p:sp>
        <p:nvSpPr>
          <p:cNvPr id="573" name="Google Shape;573;p5"/>
          <p:cNvSpPr txBox="1"/>
          <p:nvPr/>
        </p:nvSpPr>
        <p:spPr>
          <a:xfrm>
            <a:off x="10564465" y="2675819"/>
            <a:ext cx="4871343" cy="268221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2000" b="1" i="0" dirty="0">
                <a:solidFill>
                  <a:schemeClr val="dk1"/>
                </a:solidFill>
                <a:latin typeface="Arial"/>
                <a:ea typeface="Arial"/>
                <a:cs typeface="Arial"/>
                <a:sym typeface="Arial"/>
              </a:rPr>
              <a:t>Including careers</a:t>
            </a:r>
            <a:endParaRPr sz="2000" dirty="0"/>
          </a:p>
          <a:p>
            <a:pPr marL="457200" marR="0" lvl="0" indent="-228600" algn="l" rtl="0">
              <a:lnSpc>
                <a:spcPct val="100000"/>
              </a:lnSpc>
              <a:spcBef>
                <a:spcPts val="0"/>
              </a:spcBef>
              <a:spcAft>
                <a:spcPts val="0"/>
              </a:spcAft>
              <a:buClr>
                <a:schemeClr val="dk1"/>
              </a:buClr>
              <a:buSzPts val="1100"/>
              <a:buFont typeface="Arial"/>
              <a:buNone/>
            </a:pPr>
            <a:endParaRPr sz="2000" b="0" i="0" dirty="0">
              <a:solidFill>
                <a:schemeClr val="dk1"/>
              </a:solidFill>
              <a:latin typeface="Arial"/>
              <a:ea typeface="Arial"/>
              <a:cs typeface="Arial"/>
              <a:sym typeface="Arial"/>
            </a:endParaRPr>
          </a:p>
          <a:p>
            <a:pPr marL="501650" marR="0" lvl="0" indent="-342900" algn="l" rtl="0">
              <a:lnSpc>
                <a:spcPct val="100000"/>
              </a:lnSpc>
              <a:spcBef>
                <a:spcPts val="0"/>
              </a:spcBef>
              <a:spcAft>
                <a:spcPts val="0"/>
              </a:spcAft>
              <a:buClr>
                <a:srgbClr val="000000"/>
              </a:buClr>
              <a:buSzPct val="70000"/>
              <a:buFont typeface="Arial" panose="020B0604020202020204" pitchFamily="34" charset="0"/>
              <a:buChar char="•"/>
            </a:pPr>
            <a:r>
              <a:rPr lang="en-GB" sz="2000" b="0" i="0" dirty="0">
                <a:solidFill>
                  <a:srgbClr val="000000"/>
                </a:solidFill>
                <a:latin typeface="Arial"/>
                <a:ea typeface="Arial"/>
                <a:cs typeface="Arial"/>
                <a:sym typeface="Arial"/>
              </a:rPr>
              <a:t>How different engineering </a:t>
            </a:r>
            <a:r>
              <a:rPr lang="en-GB" sz="2000" b="0" i="0" dirty="0">
                <a:solidFill>
                  <a:schemeClr val="dk1"/>
                </a:solidFill>
                <a:latin typeface="Arial"/>
                <a:ea typeface="Arial"/>
                <a:cs typeface="Arial"/>
                <a:sym typeface="Arial"/>
              </a:rPr>
              <a:t>sectors</a:t>
            </a:r>
            <a:r>
              <a:rPr lang="en-GB" sz="2000" b="0" i="0" dirty="0">
                <a:solidFill>
                  <a:srgbClr val="000000"/>
                </a:solidFill>
                <a:latin typeface="Arial"/>
                <a:ea typeface="Arial"/>
                <a:cs typeface="Arial"/>
                <a:sym typeface="Arial"/>
              </a:rPr>
              <a:t> </a:t>
            </a:r>
            <a:r>
              <a:rPr lang="en-GB" sz="2000" b="0" i="0" dirty="0">
                <a:solidFill>
                  <a:schemeClr val="dk1"/>
                </a:solidFill>
                <a:latin typeface="Arial"/>
                <a:ea typeface="Arial"/>
                <a:cs typeface="Arial"/>
                <a:sym typeface="Arial"/>
              </a:rPr>
              <a:t>use control and automation.</a:t>
            </a:r>
            <a:endParaRPr sz="2000" dirty="0"/>
          </a:p>
        </p:txBody>
      </p:sp>
      <p:sp>
        <p:nvSpPr>
          <p:cNvPr id="574" name="Google Shape;574;p5"/>
          <p:cNvSpPr txBox="1"/>
          <p:nvPr/>
        </p:nvSpPr>
        <p:spPr>
          <a:xfrm>
            <a:off x="10564465" y="5772891"/>
            <a:ext cx="4871343" cy="268221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1600" b="0" i="0">
              <a:solidFill>
                <a:schemeClr val="dk1"/>
              </a:solidFill>
              <a:latin typeface="Arial"/>
              <a:ea typeface="Arial"/>
              <a:cs typeface="Arial"/>
              <a:sym typeface="Arial"/>
            </a:endParaRPr>
          </a:p>
        </p:txBody>
      </p:sp>
      <p:sp>
        <p:nvSpPr>
          <p:cNvPr id="575" name="Google Shape;575;p5"/>
          <p:cNvSpPr txBox="1"/>
          <p:nvPr/>
        </p:nvSpPr>
        <p:spPr>
          <a:xfrm>
            <a:off x="6198939" y="2675819"/>
            <a:ext cx="4871343" cy="3114096"/>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1" i="0" dirty="0">
                <a:solidFill>
                  <a:schemeClr val="dk1"/>
                </a:solidFill>
                <a:latin typeface="Arial"/>
                <a:ea typeface="Arial"/>
                <a:cs typeface="Arial"/>
                <a:sym typeface="Arial"/>
              </a:rPr>
              <a:t>Maths</a:t>
            </a:r>
            <a:endParaRPr sz="2000" b="1" i="0"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100"/>
              <a:buFont typeface="Arial"/>
              <a:buNone/>
            </a:pPr>
            <a:endParaRPr sz="2000" b="0" i="0" dirty="0">
              <a:solidFill>
                <a:schemeClr val="dk1"/>
              </a:solidFill>
              <a:latin typeface="Arial"/>
              <a:ea typeface="Arial"/>
              <a:cs typeface="Arial"/>
              <a:sym typeface="Arial"/>
            </a:endParaRPr>
          </a:p>
          <a:p>
            <a:pPr marL="501650" marR="0" lvl="0" indent="-342900" algn="l" rtl="0">
              <a:lnSpc>
                <a:spcPct val="90000"/>
              </a:lnSpc>
              <a:spcBef>
                <a:spcPts val="0"/>
              </a:spcBef>
              <a:spcAft>
                <a:spcPts val="60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Using formulae</a:t>
            </a:r>
            <a:endParaRPr sz="2000" dirty="0"/>
          </a:p>
          <a:p>
            <a:pPr marL="501650" marR="0" lvl="0" indent="-342900" algn="l" rtl="0">
              <a:lnSpc>
                <a:spcPct val="90000"/>
              </a:lnSpc>
              <a:spcBef>
                <a:spcPts val="0"/>
              </a:spcBef>
              <a:spcAft>
                <a:spcPts val="60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Patterns and relationships</a:t>
            </a:r>
            <a:endParaRPr sz="2000" dirty="0"/>
          </a:p>
          <a:p>
            <a:pPr marL="501650" marR="0" lvl="0" indent="-342900" algn="l" rtl="0">
              <a:lnSpc>
                <a:spcPct val="90000"/>
              </a:lnSpc>
              <a:spcBef>
                <a:spcPts val="0"/>
              </a:spcBef>
              <a:spcAft>
                <a:spcPts val="60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Communicating</a:t>
            </a:r>
            <a:endParaRPr sz="2000" dirty="0"/>
          </a:p>
          <a:p>
            <a:pPr marL="501650" marR="0" lvl="0" indent="-342900" algn="l" rtl="0">
              <a:lnSpc>
                <a:spcPct val="90000"/>
              </a:lnSpc>
              <a:spcBef>
                <a:spcPts val="0"/>
              </a:spcBef>
              <a:spcAft>
                <a:spcPts val="600"/>
              </a:spcAft>
              <a:buClr>
                <a:schemeClr val="dk1"/>
              </a:buClr>
              <a:buSzPct val="70000"/>
              <a:buFont typeface="Arial" panose="020B0604020202020204" pitchFamily="34" charset="0"/>
              <a:buChar char="•"/>
            </a:pPr>
            <a:r>
              <a:rPr lang="en-GB" sz="2000" b="0" i="0" dirty="0">
                <a:solidFill>
                  <a:schemeClr val="dk1"/>
                </a:solidFill>
                <a:latin typeface="Arial"/>
                <a:ea typeface="Arial"/>
                <a:cs typeface="Arial"/>
                <a:sym typeface="Arial"/>
              </a:rPr>
              <a:t>Mathematical diagrams</a:t>
            </a:r>
            <a:endParaRPr sz="2000" b="0" i="0" dirty="0">
              <a:solidFill>
                <a:schemeClr val="dk1"/>
              </a:solidFill>
              <a:latin typeface="Arial"/>
              <a:ea typeface="Arial"/>
              <a:cs typeface="Arial"/>
              <a:sym typeface="Arial"/>
            </a:endParaRPr>
          </a:p>
        </p:txBody>
      </p:sp>
      <p:sp>
        <p:nvSpPr>
          <p:cNvPr id="2" name="Google Shape;549;p3">
            <a:extLst>
              <a:ext uri="{FF2B5EF4-FFF2-40B4-BE49-F238E27FC236}">
                <a16:creationId xmlns:a16="http://schemas.microsoft.com/office/drawing/2014/main" id="{6EE4EA47-DB94-BE9A-4479-14923E72FFFC}"/>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dk1"/>
                </a:solidFill>
                <a:latin typeface="Arial"/>
                <a:ea typeface="Arial"/>
                <a:cs typeface="Arial"/>
                <a:sym typeface="Arial"/>
              </a:rPr>
              <a:t>3. Understanding control processes | Practitioner guide</a:t>
            </a:r>
            <a:endParaRPr sz="1600" b="0" i="0" u="none" strike="noStrike" cap="none" dirty="0">
              <a:solidFill>
                <a:schemeClr val="dk1"/>
              </a:solidFill>
              <a:latin typeface="Arial"/>
              <a:ea typeface="Arial"/>
              <a:cs typeface="Arial"/>
              <a:sym typeface="Arial"/>
            </a:endParaRPr>
          </a:p>
        </p:txBody>
      </p:sp>
      <p:sp>
        <p:nvSpPr>
          <p:cNvPr id="3" name="Slide Number Placeholder 5">
            <a:extLst>
              <a:ext uri="{FF2B5EF4-FFF2-40B4-BE49-F238E27FC236}">
                <a16:creationId xmlns:a16="http://schemas.microsoft.com/office/drawing/2014/main" id="{0FDB50DD-509E-1E55-B707-280BD172F7E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5</a:t>
            </a:fld>
            <a:endParaRPr lang="en-US" b="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
          <p:cNvSpPr txBox="1">
            <a:spLocks noGrp="1"/>
          </p:cNvSpPr>
          <p:nvPr>
            <p:ph type="title"/>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p>
            <a:pPr marL="0" lvl="0" indent="0" algn="ctr" rtl="0">
              <a:lnSpc>
                <a:spcPct val="90000"/>
              </a:lnSpc>
              <a:spcBef>
                <a:spcPts val="0"/>
              </a:spcBef>
              <a:spcAft>
                <a:spcPts val="0"/>
              </a:spcAft>
              <a:buClr>
                <a:schemeClr val="dk1"/>
              </a:buClr>
              <a:buSzPts val="5400"/>
              <a:buFont typeface="Arial"/>
              <a:buNone/>
            </a:pPr>
            <a:r>
              <a:rPr lang="en-GB" dirty="0"/>
              <a:t>3. Understanding control processes</a:t>
            </a:r>
            <a:endParaRPr dirty="0"/>
          </a:p>
        </p:txBody>
      </p:sp>
      <p:sp>
        <p:nvSpPr>
          <p:cNvPr id="2" name="Slide Number Placeholder 5">
            <a:extLst>
              <a:ext uri="{FF2B5EF4-FFF2-40B4-BE49-F238E27FC236}">
                <a16:creationId xmlns:a16="http://schemas.microsoft.com/office/drawing/2014/main" id="{4B353AE2-284F-2DF3-760A-AB7EA45E436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6</a:t>
            </a:fld>
            <a:endParaRPr lang="en-US" b="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a:t>
            </a:r>
            <a:endParaRPr/>
          </a:p>
        </p:txBody>
      </p:sp>
      <p:sp>
        <p:nvSpPr>
          <p:cNvPr id="591" name="Google Shape;591;p7"/>
          <p:cNvSpPr/>
          <p:nvPr/>
        </p:nvSpPr>
        <p:spPr>
          <a:xfrm>
            <a:off x="411858" y="2291752"/>
            <a:ext cx="2691106" cy="4064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dk1"/>
                </a:solidFill>
                <a:latin typeface="Arial"/>
                <a:ea typeface="Arial"/>
                <a:cs typeface="Arial"/>
                <a:sym typeface="Arial"/>
              </a:rPr>
              <a:t>You will be able to:</a:t>
            </a:r>
            <a:endParaRPr dirty="0"/>
          </a:p>
        </p:txBody>
      </p:sp>
      <p:pic>
        <p:nvPicPr>
          <p:cNvPr id="593" name="Google Shape;593;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6908" y="3464401"/>
            <a:ext cx="3208807" cy="3124917"/>
          </a:xfrm>
          <a:prstGeom prst="rect">
            <a:avLst/>
          </a:prstGeom>
          <a:noFill/>
          <a:ln>
            <a:noFill/>
          </a:ln>
        </p:spPr>
      </p:pic>
      <p:sp>
        <p:nvSpPr>
          <p:cNvPr id="594" name="Google Shape;594;p7"/>
          <p:cNvSpPr txBox="1"/>
          <p:nvPr/>
        </p:nvSpPr>
        <p:spPr>
          <a:xfrm>
            <a:off x="579596" y="4631564"/>
            <a:ext cx="2999022" cy="923330"/>
          </a:xfrm>
          <a:prstGeom prst="rect">
            <a:avLst/>
          </a:prstGeom>
          <a:noFill/>
          <a:ln>
            <a:noFill/>
          </a:ln>
        </p:spPr>
        <p:txBody>
          <a:bodyPr spcFirstLastPara="1" wrap="square" lIns="91425" tIns="45700" rIns="91425" bIns="45700" anchor="t" anchorCtr="0">
            <a:spAutoFit/>
          </a:bodyPr>
          <a:lstStyle/>
          <a:p>
            <a:pPr marL="139700" marR="0" lvl="0" indent="0" algn="ctr" rtl="0">
              <a:lnSpc>
                <a:spcPct val="100000"/>
              </a:lnSpc>
              <a:spcBef>
                <a:spcPts val="0"/>
              </a:spcBef>
              <a:spcAft>
                <a:spcPts val="0"/>
              </a:spcAft>
              <a:buNone/>
            </a:pPr>
            <a:r>
              <a:rPr lang="en-GB" sz="1800">
                <a:solidFill>
                  <a:schemeClr val="dk1"/>
                </a:solidFill>
                <a:latin typeface="Arial"/>
                <a:ea typeface="Arial"/>
                <a:cs typeface="Arial"/>
                <a:sym typeface="Arial"/>
              </a:rPr>
              <a:t>Write a step by step description of a process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to automate.</a:t>
            </a:r>
            <a:endParaRPr/>
          </a:p>
        </p:txBody>
      </p:sp>
      <p:pic>
        <p:nvPicPr>
          <p:cNvPr id="595" name="Google Shape;595;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13297" y="3401730"/>
            <a:ext cx="3208807" cy="3124917"/>
          </a:xfrm>
          <a:prstGeom prst="rect">
            <a:avLst/>
          </a:prstGeom>
          <a:noFill/>
          <a:ln>
            <a:noFill/>
          </a:ln>
        </p:spPr>
      </p:pic>
      <p:sp>
        <p:nvSpPr>
          <p:cNvPr id="596" name="Google Shape;596;p7"/>
          <p:cNvSpPr txBox="1"/>
          <p:nvPr/>
        </p:nvSpPr>
        <p:spPr>
          <a:xfrm>
            <a:off x="7570980" y="4572000"/>
            <a:ext cx="2999022" cy="923330"/>
          </a:xfrm>
          <a:prstGeom prst="rect">
            <a:avLst/>
          </a:prstGeom>
          <a:noFill/>
          <a:ln>
            <a:noFill/>
          </a:ln>
        </p:spPr>
        <p:txBody>
          <a:bodyPr spcFirstLastPara="1" wrap="square" lIns="91425" tIns="45700" rIns="91425" bIns="45700" anchor="t" anchorCtr="0">
            <a:spAutoFit/>
          </a:bodyPr>
          <a:lstStyle/>
          <a:p>
            <a:pPr marL="139700" marR="0" lvl="0" indent="0" algn="ctr" rtl="0">
              <a:lnSpc>
                <a:spcPct val="100000"/>
              </a:lnSpc>
              <a:spcBef>
                <a:spcPts val="0"/>
              </a:spcBef>
              <a:spcAft>
                <a:spcPts val="0"/>
              </a:spcAft>
              <a:buNone/>
            </a:pPr>
            <a:r>
              <a:rPr lang="en-GB" sz="1800">
                <a:solidFill>
                  <a:schemeClr val="dk1"/>
                </a:solidFill>
                <a:latin typeface="Arial"/>
                <a:ea typeface="Arial"/>
                <a:cs typeface="Arial"/>
                <a:sym typeface="Arial"/>
              </a:rPr>
              <a:t>Develop a process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control diagram and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logic flowchart.</a:t>
            </a:r>
            <a:endParaRPr/>
          </a:p>
        </p:txBody>
      </p:sp>
      <p:pic>
        <p:nvPicPr>
          <p:cNvPr id="597" name="Google Shape;597;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15102" y="3401730"/>
            <a:ext cx="3208807" cy="3124917"/>
          </a:xfrm>
          <a:prstGeom prst="rect">
            <a:avLst/>
          </a:prstGeom>
          <a:noFill/>
          <a:ln>
            <a:noFill/>
          </a:ln>
        </p:spPr>
      </p:pic>
      <p:sp>
        <p:nvSpPr>
          <p:cNvPr id="598" name="Google Shape;598;p7"/>
          <p:cNvSpPr txBox="1"/>
          <p:nvPr/>
        </p:nvSpPr>
        <p:spPr>
          <a:xfrm>
            <a:off x="4015102" y="4605741"/>
            <a:ext cx="2999022" cy="923330"/>
          </a:xfrm>
          <a:prstGeom prst="rect">
            <a:avLst/>
          </a:prstGeom>
          <a:noFill/>
          <a:ln>
            <a:noFill/>
          </a:ln>
        </p:spPr>
        <p:txBody>
          <a:bodyPr spcFirstLastPara="1" wrap="square" lIns="91425" tIns="45700" rIns="91425" bIns="45700" anchor="t" anchorCtr="0">
            <a:spAutoFit/>
          </a:bodyPr>
          <a:lstStyle/>
          <a:p>
            <a:pPr marL="139700" marR="0" lvl="0" indent="0" algn="ctr" rtl="0">
              <a:spcBef>
                <a:spcPts val="0"/>
              </a:spcBef>
              <a:spcAft>
                <a:spcPts val="0"/>
              </a:spcAft>
              <a:buNone/>
            </a:pPr>
            <a:r>
              <a:rPr lang="en-GB" sz="1800">
                <a:solidFill>
                  <a:schemeClr val="dk1"/>
                </a:solidFill>
                <a:latin typeface="Arial"/>
                <a:ea typeface="Arial"/>
                <a:cs typeface="Arial"/>
                <a:sym typeface="Arial"/>
              </a:rPr>
              <a:t>Write programmable instructions as pseudocode.</a:t>
            </a:r>
            <a:endParaRPr/>
          </a:p>
        </p:txBody>
      </p:sp>
      <p:sp>
        <p:nvSpPr>
          <p:cNvPr id="2" name="Slide Number Placeholder 5">
            <a:extLst>
              <a:ext uri="{FF2B5EF4-FFF2-40B4-BE49-F238E27FC236}">
                <a16:creationId xmlns:a16="http://schemas.microsoft.com/office/drawing/2014/main" id="{C852EBBF-1B7C-4F4D-AE3F-C1A85ED47D4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7</a:t>
            </a:fld>
            <a:endParaRPr lang="en-US" b="0" dirty="0"/>
          </a:p>
        </p:txBody>
      </p:sp>
      <p:sp>
        <p:nvSpPr>
          <p:cNvPr id="5" name="Google Shape;549;p3">
            <a:extLst>
              <a:ext uri="{FF2B5EF4-FFF2-40B4-BE49-F238E27FC236}">
                <a16:creationId xmlns:a16="http://schemas.microsoft.com/office/drawing/2014/main" id="{FEE8408E-803F-E9BC-71DB-A23BBF5D0B53}"/>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bg1"/>
                </a:solidFill>
                <a:latin typeface="Arial"/>
                <a:ea typeface="Arial"/>
                <a:cs typeface="Arial"/>
                <a:sym typeface="Arial"/>
              </a:rPr>
              <a:t>3. Understanding control processes</a:t>
            </a:r>
            <a:endParaRPr sz="1600" b="0" i="0" u="none" strike="noStrike" cap="none" dirty="0">
              <a:solidFill>
                <a:schemeClr val="bg1"/>
              </a:solidFill>
              <a:latin typeface="Arial"/>
              <a:ea typeface="Arial"/>
              <a:cs typeface="Arial"/>
              <a:sym typeface="Arial"/>
            </a:endParaRPr>
          </a:p>
        </p:txBody>
      </p:sp>
      <p:sp>
        <p:nvSpPr>
          <p:cNvPr id="3" name="Google Shape;539;p3">
            <a:extLst>
              <a:ext uri="{FF2B5EF4-FFF2-40B4-BE49-F238E27FC236}">
                <a16:creationId xmlns:a16="http://schemas.microsoft.com/office/drawing/2014/main" id="{EE4C7991-11A7-EF0E-891B-92CE6770860F}"/>
              </a:ext>
            </a:extLst>
          </p:cNvPr>
          <p:cNvSpPr txBox="1"/>
          <p:nvPr/>
        </p:nvSpPr>
        <p:spPr>
          <a:xfrm>
            <a:off x="492105"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b="0" i="0" u="none" strike="noStrike" cap="none" dirty="0">
                <a:solidFill>
                  <a:schemeClr val="tx1"/>
                </a:solidFill>
                <a:latin typeface="Arial"/>
                <a:ea typeface="Arial"/>
                <a:cs typeface="Arial"/>
                <a:sym typeface="Arial"/>
              </a:rPr>
              <a:t>Image © This Is Engineering</a:t>
            </a:r>
            <a:endParaRPr b="0" i="0" u="none" strike="noStrike" cap="none" dirty="0">
              <a:solidFill>
                <a:schemeClr val="tx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8"/>
          <p:cNvSpPr txBox="1"/>
          <p:nvPr/>
        </p:nvSpPr>
        <p:spPr>
          <a:xfrm>
            <a:off x="2366925" y="6692465"/>
            <a:ext cx="9781532" cy="2092718"/>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180000" rIns="288000" bIns="288000" anchor="t" anchorCtr="0">
            <a:noAutofit/>
          </a:bodyPr>
          <a:lstStyle/>
          <a:p>
            <a:pPr marL="457200" marR="0" lvl="0" indent="-317500" algn="l" rtl="0">
              <a:lnSpc>
                <a:spcPct val="15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decision does the temperature controller need to make?</a:t>
            </a:r>
            <a:endParaRPr dirty="0"/>
          </a:p>
          <a:p>
            <a:pPr marL="457200" marR="0" lvl="0" indent="-317500" algn="l" rtl="0">
              <a:lnSpc>
                <a:spcPct val="15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information controls the result of this decision?</a:t>
            </a:r>
            <a:endParaRPr dirty="0"/>
          </a:p>
          <a:p>
            <a:pPr marL="457200" marR="0" lvl="0" indent="-317500" algn="l" rtl="0">
              <a:lnSpc>
                <a:spcPct val="15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information passes around the control system as continuously variable data?</a:t>
            </a:r>
            <a:endParaRPr dirty="0"/>
          </a:p>
          <a:p>
            <a:pPr marL="457200" marR="0" lvl="0" indent="-317500" algn="l" rtl="0">
              <a:lnSpc>
                <a:spcPct val="150000"/>
              </a:lnSpc>
              <a:spcBef>
                <a:spcPts val="0"/>
              </a:spcBef>
              <a:spcAft>
                <a:spcPts val="0"/>
              </a:spcAft>
              <a:buClr>
                <a:schemeClr val="dk1"/>
              </a:buClr>
              <a:buSzPct val="70000"/>
              <a:buFont typeface="Arial" panose="020B0604020202020204" pitchFamily="34" charset="0"/>
              <a:buChar char="•"/>
            </a:pPr>
            <a:r>
              <a:rPr lang="en-GB" sz="1800" b="0" i="0" dirty="0">
                <a:solidFill>
                  <a:schemeClr val="dk1"/>
                </a:solidFill>
                <a:latin typeface="Arial"/>
                <a:ea typeface="Arial"/>
                <a:cs typeface="Arial"/>
                <a:sym typeface="Arial"/>
              </a:rPr>
              <a:t>What information passes around the control system as on/off data?</a:t>
            </a:r>
            <a:endParaRPr dirty="0"/>
          </a:p>
          <a:p>
            <a:pPr marL="425450" marR="0" lvl="0" indent="-285750" algn="l" rtl="0">
              <a:lnSpc>
                <a:spcPct val="150000"/>
              </a:lnSpc>
              <a:spcBef>
                <a:spcPts val="0"/>
              </a:spcBef>
              <a:spcAft>
                <a:spcPts val="0"/>
              </a:spcAft>
              <a:buClr>
                <a:schemeClr val="dk1"/>
              </a:buClr>
              <a:buSzPct val="70000"/>
              <a:buFont typeface="Arial" panose="020B0604020202020204" pitchFamily="34" charset="0"/>
              <a:buChar char="•"/>
            </a:pPr>
            <a:endParaRPr sz="1800" b="0" i="0" dirty="0">
              <a:solidFill>
                <a:schemeClr val="dk1"/>
              </a:solidFill>
              <a:latin typeface="Arial"/>
              <a:ea typeface="Arial"/>
              <a:cs typeface="Arial"/>
              <a:sym typeface="Arial"/>
            </a:endParaRPr>
          </a:p>
        </p:txBody>
      </p:sp>
      <p:sp>
        <p:nvSpPr>
          <p:cNvPr id="606" name="Google Shape;606;p8"/>
          <p:cNvSpPr txBox="1"/>
          <p:nvPr/>
        </p:nvSpPr>
        <p:spPr>
          <a:xfrm>
            <a:off x="413457" y="1446214"/>
            <a:ext cx="11735000" cy="61472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a:solidFill>
                  <a:schemeClr val="dk1"/>
                </a:solidFill>
                <a:latin typeface="Arial"/>
                <a:ea typeface="Arial"/>
                <a:cs typeface="Arial"/>
                <a:sym typeface="Arial"/>
              </a:rPr>
              <a:t>Process control diagrams</a:t>
            </a:r>
            <a:endParaRPr sz="4400" b="1" i="0">
              <a:solidFill>
                <a:schemeClr val="dk1"/>
              </a:solidFill>
              <a:latin typeface="Arial"/>
              <a:ea typeface="Arial"/>
              <a:cs typeface="Arial"/>
              <a:sym typeface="Arial"/>
            </a:endParaRPr>
          </a:p>
        </p:txBody>
      </p:sp>
      <p:sp>
        <p:nvSpPr>
          <p:cNvPr id="607" name="Google Shape;607;p8"/>
          <p:cNvSpPr txBox="1"/>
          <p:nvPr/>
        </p:nvSpPr>
        <p:spPr>
          <a:xfrm>
            <a:off x="411064" y="2310406"/>
            <a:ext cx="13777376" cy="7769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This process control diagram shows how a temperature controller keeps a room at a set temperature.</a:t>
            </a:r>
            <a:endParaRPr/>
          </a:p>
          <a:p>
            <a:pPr marL="0" marR="0" lvl="0" indent="0" algn="l" rtl="0">
              <a:lnSpc>
                <a:spcPct val="100000"/>
              </a:lnSpc>
              <a:spcBef>
                <a:spcPts val="0"/>
              </a:spcBef>
              <a:spcAft>
                <a:spcPts val="0"/>
              </a:spcAft>
              <a:buClr>
                <a:schemeClr val="dk1"/>
              </a:buClr>
              <a:buSzPts val="1800"/>
              <a:buFont typeface="Arial"/>
              <a:buNone/>
            </a:pPr>
            <a:r>
              <a:rPr lang="en-GB" sz="1800" b="0" i="0">
                <a:solidFill>
                  <a:schemeClr val="dk1"/>
                </a:solidFill>
                <a:latin typeface="Arial"/>
                <a:ea typeface="Arial"/>
                <a:cs typeface="Arial"/>
                <a:sym typeface="Arial"/>
              </a:rPr>
              <a:t>The difference between the set point and the room temperature is calculated at an ‘error detection point’ or ‘summation point’.</a:t>
            </a:r>
            <a:endParaRPr/>
          </a:p>
        </p:txBody>
      </p:sp>
      <p:sp>
        <p:nvSpPr>
          <p:cNvPr id="608" name="Google Shape;608;p8"/>
          <p:cNvSpPr txBox="1"/>
          <p:nvPr/>
        </p:nvSpPr>
        <p:spPr>
          <a:xfrm>
            <a:off x="1316182" y="354714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09" name="Google Shape;609;p8">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10035" y="248054"/>
            <a:ext cx="955527" cy="931638"/>
          </a:xfrm>
          <a:prstGeom prst="rect">
            <a:avLst/>
          </a:prstGeom>
          <a:noFill/>
          <a:ln>
            <a:noFill/>
          </a:ln>
        </p:spPr>
      </p:pic>
      <p:sp>
        <p:nvSpPr>
          <p:cNvPr id="610" name="Google Shape;610;p8"/>
          <p:cNvSpPr txBox="1"/>
          <p:nvPr/>
        </p:nvSpPr>
        <p:spPr>
          <a:xfrm>
            <a:off x="4510686" y="3582153"/>
            <a:ext cx="2281575" cy="1062276"/>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2000" b="1" i="0" dirty="0">
                <a:solidFill>
                  <a:schemeClr val="dk1"/>
                </a:solidFill>
                <a:latin typeface="Arial"/>
                <a:ea typeface="Arial"/>
                <a:cs typeface="Arial"/>
                <a:sym typeface="Arial"/>
              </a:rPr>
              <a:t>Temperature controller</a:t>
            </a:r>
            <a:endParaRPr dirty="0"/>
          </a:p>
        </p:txBody>
      </p:sp>
      <p:sp>
        <p:nvSpPr>
          <p:cNvPr id="611" name="Google Shape;611;p8"/>
          <p:cNvSpPr txBox="1"/>
          <p:nvPr/>
        </p:nvSpPr>
        <p:spPr>
          <a:xfrm>
            <a:off x="7672312" y="3579342"/>
            <a:ext cx="2281576" cy="1114682"/>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2000" b="1" i="0">
                <a:solidFill>
                  <a:schemeClr val="dk1"/>
                </a:solidFill>
                <a:latin typeface="Arial"/>
                <a:ea typeface="Arial"/>
                <a:cs typeface="Arial"/>
                <a:sym typeface="Arial"/>
              </a:rPr>
              <a:t>Heat control element</a:t>
            </a:r>
            <a:endParaRPr/>
          </a:p>
        </p:txBody>
      </p:sp>
      <p:sp>
        <p:nvSpPr>
          <p:cNvPr id="612" name="Google Shape;612;p8"/>
          <p:cNvSpPr txBox="1"/>
          <p:nvPr/>
        </p:nvSpPr>
        <p:spPr>
          <a:xfrm>
            <a:off x="10833939" y="3555950"/>
            <a:ext cx="2281575" cy="1114682"/>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GB" sz="2000" b="1" i="0">
                <a:solidFill>
                  <a:schemeClr val="dk1"/>
                </a:solidFill>
                <a:latin typeface="Arial"/>
                <a:ea typeface="Arial"/>
                <a:cs typeface="Arial"/>
                <a:sym typeface="Arial"/>
              </a:rPr>
              <a:t>Heating process</a:t>
            </a:r>
            <a:endParaRPr/>
          </a:p>
        </p:txBody>
      </p:sp>
      <p:sp>
        <p:nvSpPr>
          <p:cNvPr id="613" name="Google Shape;613;p8"/>
          <p:cNvSpPr txBox="1"/>
          <p:nvPr/>
        </p:nvSpPr>
        <p:spPr>
          <a:xfrm>
            <a:off x="7672312" y="5086358"/>
            <a:ext cx="2281576" cy="1114682"/>
          </a:xfrm>
          <a:prstGeom prst="rect">
            <a:avLst/>
          </a:prstGeom>
          <a:noFill/>
          <a:ln w="28575" cap="flat" cmpd="sng">
            <a:gradFill>
              <a:gsLst>
                <a:gs pos="21000">
                  <a:srgbClr val="22166B"/>
                </a:gs>
                <a:gs pos="99000">
                  <a:srgbClr val="24CCD1"/>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139700" marR="0" lvl="0" indent="0" algn="ctr" rtl="0">
              <a:lnSpc>
                <a:spcPct val="100000"/>
              </a:lnSpc>
              <a:spcBef>
                <a:spcPts val="0"/>
              </a:spcBef>
              <a:spcAft>
                <a:spcPts val="0"/>
              </a:spcAft>
              <a:buClr>
                <a:schemeClr val="dk1"/>
              </a:buClr>
              <a:buSzPts val="1400"/>
              <a:buFont typeface="Arial"/>
              <a:buNone/>
            </a:pPr>
            <a:r>
              <a:rPr lang="en-GB" sz="2000" b="1" i="0">
                <a:solidFill>
                  <a:schemeClr val="dk1"/>
                </a:solidFill>
                <a:latin typeface="Arial"/>
                <a:ea typeface="Arial"/>
                <a:cs typeface="Arial"/>
                <a:sym typeface="Arial"/>
              </a:rPr>
              <a:t>Temperature sensor</a:t>
            </a:r>
            <a:endParaRPr/>
          </a:p>
        </p:txBody>
      </p:sp>
      <p:sp>
        <p:nvSpPr>
          <p:cNvPr id="615" name="Google Shape;615;p8"/>
          <p:cNvSpPr txBox="1"/>
          <p:nvPr/>
        </p:nvSpPr>
        <p:spPr>
          <a:xfrm>
            <a:off x="-149821" y="3916472"/>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a:solidFill>
                  <a:schemeClr val="dk1"/>
                </a:solidFill>
                <a:latin typeface="Arial"/>
                <a:ea typeface="Arial"/>
                <a:cs typeface="Arial"/>
                <a:sym typeface="Arial"/>
              </a:rPr>
              <a:t>Set point</a:t>
            </a:r>
            <a:endParaRPr/>
          </a:p>
        </p:txBody>
      </p:sp>
      <p:cxnSp>
        <p:nvCxnSpPr>
          <p:cNvPr id="616" name="Google Shape;616;p8"/>
          <p:cNvCxnSpPr/>
          <p:nvPr/>
        </p:nvCxnSpPr>
        <p:spPr>
          <a:xfrm>
            <a:off x="3630638" y="4136683"/>
            <a:ext cx="558937" cy="0"/>
          </a:xfrm>
          <a:prstGeom prst="straightConnector1">
            <a:avLst/>
          </a:prstGeom>
          <a:noFill/>
          <a:ln w="15875" cap="flat" cmpd="sng">
            <a:solidFill>
              <a:srgbClr val="FF0000"/>
            </a:solidFill>
            <a:prstDash val="solid"/>
            <a:miter lim="800000"/>
            <a:headEnd type="none" w="sm" len="sm"/>
            <a:tailEnd type="stealth" w="med" len="med"/>
          </a:ln>
        </p:spPr>
      </p:cxnSp>
      <p:sp>
        <p:nvSpPr>
          <p:cNvPr id="617" name="Google Shape;617;p8"/>
          <p:cNvSpPr txBox="1"/>
          <p:nvPr/>
        </p:nvSpPr>
        <p:spPr>
          <a:xfrm>
            <a:off x="2769318" y="3689234"/>
            <a:ext cx="22815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1">
                <a:solidFill>
                  <a:schemeClr val="dk1"/>
                </a:solidFill>
                <a:latin typeface="Arial"/>
                <a:ea typeface="Arial"/>
                <a:cs typeface="Arial"/>
                <a:sym typeface="Arial"/>
              </a:rPr>
              <a:t>error</a:t>
            </a:r>
            <a:endParaRPr/>
          </a:p>
        </p:txBody>
      </p:sp>
      <p:cxnSp>
        <p:nvCxnSpPr>
          <p:cNvPr id="618" name="Google Shape;618;p8"/>
          <p:cNvCxnSpPr/>
          <p:nvPr/>
        </p:nvCxnSpPr>
        <p:spPr>
          <a:xfrm>
            <a:off x="6943682" y="4136683"/>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619" name="Google Shape;619;p8"/>
          <p:cNvCxnSpPr/>
          <p:nvPr/>
        </p:nvCxnSpPr>
        <p:spPr>
          <a:xfrm>
            <a:off x="10137456" y="4136683"/>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620" name="Google Shape;620;p8"/>
          <p:cNvCxnSpPr/>
          <p:nvPr/>
        </p:nvCxnSpPr>
        <p:spPr>
          <a:xfrm>
            <a:off x="1638295" y="4138362"/>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621" name="Google Shape;621;p8"/>
          <p:cNvCxnSpPr/>
          <p:nvPr/>
        </p:nvCxnSpPr>
        <p:spPr>
          <a:xfrm>
            <a:off x="13291473" y="4136683"/>
            <a:ext cx="558937" cy="0"/>
          </a:xfrm>
          <a:prstGeom prst="straightConnector1">
            <a:avLst/>
          </a:prstGeom>
          <a:noFill/>
          <a:ln w="15875" cap="flat" cmpd="sng">
            <a:solidFill>
              <a:schemeClr val="dk1"/>
            </a:solidFill>
            <a:prstDash val="solid"/>
            <a:miter lim="800000"/>
            <a:headEnd type="none" w="sm" len="sm"/>
            <a:tailEnd type="stealth" w="med" len="med"/>
          </a:ln>
        </p:spPr>
      </p:cxnSp>
      <p:cxnSp>
        <p:nvCxnSpPr>
          <p:cNvPr id="622" name="Google Shape;622;p8"/>
          <p:cNvCxnSpPr/>
          <p:nvPr/>
        </p:nvCxnSpPr>
        <p:spPr>
          <a:xfrm rot="10800000">
            <a:off x="12023036" y="4920129"/>
            <a:ext cx="0" cy="723570"/>
          </a:xfrm>
          <a:prstGeom prst="straightConnector1">
            <a:avLst/>
          </a:prstGeom>
          <a:noFill/>
          <a:ln w="15875" cap="flat" cmpd="sng">
            <a:solidFill>
              <a:schemeClr val="dk1"/>
            </a:solidFill>
            <a:prstDash val="solid"/>
            <a:miter lim="800000"/>
            <a:headEnd type="none" w="sm" len="sm"/>
            <a:tailEnd type="none" w="sm" len="sm"/>
          </a:ln>
        </p:spPr>
      </p:cxnSp>
      <p:cxnSp>
        <p:nvCxnSpPr>
          <p:cNvPr id="623" name="Google Shape;623;p8"/>
          <p:cNvCxnSpPr/>
          <p:nvPr/>
        </p:nvCxnSpPr>
        <p:spPr>
          <a:xfrm rot="10800000">
            <a:off x="10315149" y="5643699"/>
            <a:ext cx="1707887" cy="0"/>
          </a:xfrm>
          <a:prstGeom prst="straightConnector1">
            <a:avLst/>
          </a:prstGeom>
          <a:noFill/>
          <a:ln w="15875" cap="flat" cmpd="sng">
            <a:solidFill>
              <a:schemeClr val="dk1"/>
            </a:solidFill>
            <a:prstDash val="solid"/>
            <a:miter lim="800000"/>
            <a:headEnd type="none" w="sm" len="sm"/>
            <a:tailEnd type="stealth" w="med" len="med"/>
          </a:ln>
        </p:spPr>
      </p:cxnSp>
      <p:cxnSp>
        <p:nvCxnSpPr>
          <p:cNvPr id="624" name="Google Shape;624;p8"/>
          <p:cNvCxnSpPr/>
          <p:nvPr/>
        </p:nvCxnSpPr>
        <p:spPr>
          <a:xfrm rot="10800000">
            <a:off x="2905153" y="5643699"/>
            <a:ext cx="4597466" cy="0"/>
          </a:xfrm>
          <a:prstGeom prst="straightConnector1">
            <a:avLst/>
          </a:prstGeom>
          <a:noFill/>
          <a:ln w="16500" cap="flat" cmpd="sng">
            <a:solidFill>
              <a:srgbClr val="24D6D1"/>
            </a:solidFill>
            <a:prstDash val="solid"/>
            <a:miter lim="800000"/>
            <a:headEnd type="none" w="sm" len="sm"/>
            <a:tailEnd type="none" w="sm" len="sm"/>
          </a:ln>
        </p:spPr>
      </p:cxnSp>
      <p:cxnSp>
        <p:nvCxnSpPr>
          <p:cNvPr id="625" name="Google Shape;625;p8"/>
          <p:cNvCxnSpPr/>
          <p:nvPr/>
        </p:nvCxnSpPr>
        <p:spPr>
          <a:xfrm rot="10800000">
            <a:off x="2905153" y="4773804"/>
            <a:ext cx="0" cy="869895"/>
          </a:xfrm>
          <a:prstGeom prst="straightConnector1">
            <a:avLst/>
          </a:prstGeom>
          <a:noFill/>
          <a:ln w="16500" cap="flat" cmpd="sng">
            <a:solidFill>
              <a:srgbClr val="24D6D1"/>
            </a:solidFill>
            <a:prstDash val="solid"/>
            <a:miter lim="800000"/>
            <a:headEnd type="none" w="sm" len="sm"/>
            <a:tailEnd type="stealth" w="med" len="med"/>
          </a:ln>
        </p:spPr>
      </p:cxnSp>
      <p:sp>
        <p:nvSpPr>
          <p:cNvPr id="2" name="Slide Number Placeholder 5">
            <a:extLst>
              <a:ext uri="{FF2B5EF4-FFF2-40B4-BE49-F238E27FC236}">
                <a16:creationId xmlns:a16="http://schemas.microsoft.com/office/drawing/2014/main" id="{E193373F-F8FB-614E-B132-BDFE4D6A9F9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8</a:t>
            </a:fld>
            <a:endParaRPr lang="en-US" b="0" dirty="0">
              <a:solidFill>
                <a:schemeClr val="tx1"/>
              </a:solidFill>
            </a:endParaRPr>
          </a:p>
        </p:txBody>
      </p:sp>
      <p:sp>
        <p:nvSpPr>
          <p:cNvPr id="3" name="Google Shape;549;p3">
            <a:extLst>
              <a:ext uri="{FF2B5EF4-FFF2-40B4-BE49-F238E27FC236}">
                <a16:creationId xmlns:a16="http://schemas.microsoft.com/office/drawing/2014/main" id="{4001621C-6276-D3AA-5571-41BAC0754C5E}"/>
              </a:ext>
            </a:extLst>
          </p:cNvPr>
          <p:cNvSpPr txBox="1"/>
          <p:nvPr/>
        </p:nvSpPr>
        <p:spPr>
          <a:xfrm>
            <a:off x="8675154" y="84436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pic>
        <p:nvPicPr>
          <p:cNvPr id="9" name="Picture 8">
            <a:extLst>
              <a:ext uri="{FF2B5EF4-FFF2-40B4-BE49-F238E27FC236}">
                <a16:creationId xmlns:a16="http://schemas.microsoft.com/office/drawing/2014/main" id="{774E1F12-2C68-1A9E-9F07-5F16D85B22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5322" y="3489970"/>
            <a:ext cx="1193800" cy="1193800"/>
          </a:xfrm>
          <a:prstGeom prst="rect">
            <a:avLst/>
          </a:prstGeom>
        </p:spPr>
      </p:pic>
      <p:pic>
        <p:nvPicPr>
          <p:cNvPr id="11" name="Picture 10">
            <a:extLst>
              <a:ext uri="{FF2B5EF4-FFF2-40B4-BE49-F238E27FC236}">
                <a16:creationId xmlns:a16="http://schemas.microsoft.com/office/drawing/2014/main" id="{3ED70833-DEBE-7C74-65EA-CBE49C54D8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996993" y="3469301"/>
            <a:ext cx="1244600" cy="1219200"/>
          </a:xfrm>
          <a:prstGeom prst="rect">
            <a:avLst/>
          </a:prstGeom>
        </p:spPr>
      </p:pic>
      <p:pic>
        <p:nvPicPr>
          <p:cNvPr id="13" name="Picture 12">
            <a:extLst>
              <a:ext uri="{FF2B5EF4-FFF2-40B4-BE49-F238E27FC236}">
                <a16:creationId xmlns:a16="http://schemas.microsoft.com/office/drawing/2014/main" id="{8AE8931C-BE8F-C6EA-10A3-195E3E36B20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21886" y="6109530"/>
            <a:ext cx="1016000" cy="990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8" name="Google Shape;638;p9"/>
          <p:cNvSpPr txBox="1"/>
          <p:nvPr/>
        </p:nvSpPr>
        <p:spPr>
          <a:xfrm>
            <a:off x="10810418" y="4244147"/>
            <a:ext cx="3745492" cy="2666671"/>
          </a:xfrm>
          <a:prstGeom prst="rect">
            <a:avLst/>
          </a:prstGeom>
          <a:noFill/>
          <a:ln w="28575" cap="flat" cmpd="sng">
            <a:gradFill>
              <a:gsLst>
                <a:gs pos="21000">
                  <a:srgbClr val="22166B"/>
                </a:gs>
                <a:gs pos="100000">
                  <a:srgbClr val="24CCD1"/>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139700" marR="0" lvl="0" indent="0" algn="l" rtl="0">
              <a:lnSpc>
                <a:spcPct val="100000"/>
              </a:lnSpc>
              <a:spcBef>
                <a:spcPts val="0"/>
              </a:spcBef>
              <a:spcAft>
                <a:spcPts val="0"/>
              </a:spcAft>
              <a:buClr>
                <a:schemeClr val="dk1"/>
              </a:buClr>
              <a:buSzPts val="1400"/>
              <a:buFont typeface="Arial"/>
              <a:buNone/>
            </a:pPr>
            <a:r>
              <a:rPr lang="en-GB" sz="1800" b="0" i="0" dirty="0">
                <a:solidFill>
                  <a:schemeClr val="dk1"/>
                </a:solidFill>
                <a:latin typeface="Arial"/>
                <a:ea typeface="Arial"/>
                <a:cs typeface="Arial"/>
                <a:sym typeface="Arial"/>
              </a:rPr>
              <a:t>Explore the </a:t>
            </a:r>
            <a:br>
              <a:rPr lang="en-GB" sz="1800" b="0" i="0" dirty="0">
                <a:solidFill>
                  <a:schemeClr val="dk1"/>
                </a:solidFill>
                <a:latin typeface="Arial"/>
                <a:ea typeface="Arial"/>
                <a:cs typeface="Arial"/>
                <a:sym typeface="Arial"/>
              </a:rPr>
            </a:br>
            <a:r>
              <a:rPr lang="en-GB" sz="1800" b="0" i="0" dirty="0">
                <a:solidFill>
                  <a:schemeClr val="dk1"/>
                </a:solidFill>
                <a:latin typeface="Arial"/>
                <a:ea typeface="Arial"/>
                <a:cs typeface="Arial"/>
                <a:sym typeface="Arial"/>
              </a:rPr>
              <a:t>interactive tool to find out how the information flowing between each part of the system changes as it responds to user input and room temperature.</a:t>
            </a:r>
            <a:endParaRPr dirty="0"/>
          </a:p>
        </p:txBody>
      </p:sp>
      <p:sp>
        <p:nvSpPr>
          <p:cNvPr id="639" name="Google Shape;639;p9"/>
          <p:cNvSpPr txBox="1"/>
          <p:nvPr/>
        </p:nvSpPr>
        <p:spPr>
          <a:xfrm>
            <a:off x="413457" y="1446214"/>
            <a:ext cx="11735000" cy="61472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r>
              <a:rPr lang="en-GB" sz="4400" b="1" i="0">
                <a:solidFill>
                  <a:schemeClr val="dk1"/>
                </a:solidFill>
                <a:latin typeface="Arial"/>
                <a:ea typeface="Arial"/>
                <a:cs typeface="Arial"/>
                <a:sym typeface="Arial"/>
              </a:rPr>
              <a:t>Investigating process control</a:t>
            </a:r>
            <a:endParaRPr sz="4400" b="1" i="0" dirty="0">
              <a:solidFill>
                <a:schemeClr val="dk1"/>
              </a:solidFill>
              <a:latin typeface="Arial"/>
              <a:ea typeface="Arial"/>
              <a:cs typeface="Arial"/>
              <a:sym typeface="Arial"/>
            </a:endParaRPr>
          </a:p>
        </p:txBody>
      </p:sp>
      <p:sp>
        <p:nvSpPr>
          <p:cNvPr id="640" name="Google Shape;640;p9"/>
          <p:cNvSpPr txBox="1"/>
          <p:nvPr/>
        </p:nvSpPr>
        <p:spPr>
          <a:xfrm>
            <a:off x="411064" y="2310406"/>
            <a:ext cx="13777376" cy="7769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0" i="0" dirty="0">
                <a:solidFill>
                  <a:schemeClr val="dk1"/>
                </a:solidFill>
                <a:latin typeface="Arial"/>
                <a:ea typeface="Arial"/>
                <a:cs typeface="Arial"/>
                <a:sym typeface="Arial"/>
              </a:rPr>
              <a:t>This interactive tool models a room thermostat. It lets you explore how information passes between each part of a control system.</a:t>
            </a:r>
            <a:endParaRPr dirty="0"/>
          </a:p>
        </p:txBody>
      </p:sp>
      <p:sp>
        <p:nvSpPr>
          <p:cNvPr id="642" name="Google Shape;642;p9"/>
          <p:cNvSpPr txBox="1"/>
          <p:nvPr/>
        </p:nvSpPr>
        <p:spPr>
          <a:xfrm>
            <a:off x="15539431" y="832697"/>
            <a:ext cx="539750" cy="486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0" i="0" dirty="0">
              <a:solidFill>
                <a:schemeClr val="dk1"/>
              </a:solidFill>
              <a:latin typeface="Arial"/>
              <a:ea typeface="Arial"/>
              <a:cs typeface="Arial"/>
              <a:sym typeface="Arial"/>
            </a:endParaRPr>
          </a:p>
        </p:txBody>
      </p:sp>
      <p:pic>
        <p:nvPicPr>
          <p:cNvPr id="664" name="Google Shape;664;p9">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34185" y="255885"/>
            <a:ext cx="931369" cy="908084"/>
          </a:xfrm>
          <a:prstGeom prst="rect">
            <a:avLst/>
          </a:prstGeom>
          <a:noFill/>
          <a:ln>
            <a:noFill/>
          </a:ln>
        </p:spPr>
      </p:pic>
      <p:sp>
        <p:nvSpPr>
          <p:cNvPr id="2" name="Slide Number Placeholder 5">
            <a:extLst>
              <a:ext uri="{FF2B5EF4-FFF2-40B4-BE49-F238E27FC236}">
                <a16:creationId xmlns:a16="http://schemas.microsoft.com/office/drawing/2014/main" id="{B9F01570-61A0-E11E-9D8E-5065CA02FC7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9</a:t>
            </a:fld>
            <a:endParaRPr lang="en-US" b="0" dirty="0">
              <a:solidFill>
                <a:schemeClr val="tx1"/>
              </a:solidFill>
            </a:endParaRPr>
          </a:p>
        </p:txBody>
      </p:sp>
      <p:sp>
        <p:nvSpPr>
          <p:cNvPr id="3" name="Google Shape;549;p3">
            <a:extLst>
              <a:ext uri="{FF2B5EF4-FFF2-40B4-BE49-F238E27FC236}">
                <a16:creationId xmlns:a16="http://schemas.microsoft.com/office/drawing/2014/main" id="{D970F980-BDED-9E97-E6E6-249CBEFCF4DC}"/>
              </a:ext>
            </a:extLst>
          </p:cNvPr>
          <p:cNvSpPr txBox="1"/>
          <p:nvPr/>
        </p:nvSpPr>
        <p:spPr>
          <a:xfrm>
            <a:off x="8634611" y="846152"/>
            <a:ext cx="7280229" cy="55883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600" b="0" i="0" u="none" strike="noStrike" cap="none" dirty="0">
                <a:solidFill>
                  <a:schemeClr val="tx1"/>
                </a:solidFill>
                <a:latin typeface="Arial"/>
                <a:ea typeface="Arial"/>
                <a:cs typeface="Arial"/>
                <a:sym typeface="Arial"/>
              </a:rPr>
              <a:t>3. Understanding control processes</a:t>
            </a:r>
            <a:endParaRPr sz="1600" b="0" i="0" u="none" strike="noStrike" cap="none" dirty="0">
              <a:solidFill>
                <a:schemeClr val="tx1"/>
              </a:solidFill>
              <a:latin typeface="Arial"/>
              <a:ea typeface="Arial"/>
              <a:cs typeface="Arial"/>
              <a:sym typeface="Arial"/>
            </a:endParaRPr>
          </a:p>
        </p:txBody>
      </p:sp>
      <p:pic>
        <p:nvPicPr>
          <p:cNvPr id="6" name="Picture 5">
            <a:extLst>
              <a:ext uri="{FF2B5EF4-FFF2-40B4-BE49-F238E27FC236}">
                <a16:creationId xmlns:a16="http://schemas.microsoft.com/office/drawing/2014/main" id="{6EBDF598-0536-23B5-3EF4-13BE83721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106425" y="3647983"/>
            <a:ext cx="1016000" cy="990600"/>
          </a:xfrm>
          <a:prstGeom prst="rect">
            <a:avLst/>
          </a:prstGeom>
        </p:spPr>
      </p:pic>
      <p:sp>
        <p:nvSpPr>
          <p:cNvPr id="8" name="Google Shape;698;p10">
            <a:extLst>
              <a:ext uri="{FF2B5EF4-FFF2-40B4-BE49-F238E27FC236}">
                <a16:creationId xmlns:a16="http://schemas.microsoft.com/office/drawing/2014/main" id="{4D009E4C-05F2-6258-3133-0060ED1B0383}"/>
              </a:ext>
            </a:extLst>
          </p:cNvPr>
          <p:cNvSpPr txBox="1"/>
          <p:nvPr/>
        </p:nvSpPr>
        <p:spPr>
          <a:xfrm>
            <a:off x="1485901" y="3065895"/>
            <a:ext cx="8703128" cy="5531345"/>
          </a:xfrm>
          <a:prstGeom prst="rect">
            <a:avLst/>
          </a:prstGeom>
          <a:blipFill>
            <a:blip r:embed="rId6"/>
            <a:stretch>
              <a:fillRect/>
            </a:stretch>
          </a:blipFill>
          <a:ln w="28575" cap="flat" cmpd="sng">
            <a:gradFill>
              <a:gsLst>
                <a:gs pos="100000">
                  <a:srgbClr val="24CCD1"/>
                </a:gs>
                <a:gs pos="21000">
                  <a:srgbClr val="22166B"/>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139700" lvl="0" algn="l" rtl="0">
              <a:spcBef>
                <a:spcPts val="0"/>
              </a:spcBef>
              <a:spcAft>
                <a:spcPts val="0"/>
              </a:spcAft>
              <a:buSzPts val="1400"/>
            </a:pPr>
            <a:endParaRPr lang="en-GB" sz="1800"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1895</Words>
  <Application>Microsoft Office PowerPoint</Application>
  <PresentationFormat>Custom</PresentationFormat>
  <Paragraphs>285</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Custom Design</vt:lpstr>
      <vt:lpstr>PowerPoint Presentation</vt:lpstr>
      <vt:lpstr>PowerPoint Presentation</vt:lpstr>
      <vt:lpstr>Introduction and overview</vt:lpstr>
      <vt:lpstr>Learning outcomes and resource links </vt:lpstr>
      <vt:lpstr>Subject coverage</vt:lpstr>
      <vt:lpstr>3. Understanding control processes</vt:lpstr>
      <vt:lpstr>Learning outcomes</vt:lpstr>
      <vt:lpstr>PowerPoint Presentation</vt:lpstr>
      <vt:lpstr>PowerPoint Presentation</vt:lpstr>
      <vt:lpstr>PowerPoint Presentation</vt:lpstr>
      <vt:lpstr>Scenario: Wind turbine  yaw control</vt:lpstr>
      <vt:lpstr>PowerPoint Presentation</vt:lpstr>
      <vt:lpstr>Flowcharts: visual representations  of data and decisions</vt:lpstr>
      <vt:lpstr>Example flowchart</vt:lpstr>
      <vt:lpstr>Pseudocode: verbal representations of data and decisions</vt:lpstr>
      <vt:lpstr>Example pseudocode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Rabia Chhaya</cp:lastModifiedBy>
  <cp:revision>31</cp:revision>
  <dcterms:created xsi:type="dcterms:W3CDTF">2022-05-23T15:11:33Z</dcterms:created>
  <dcterms:modified xsi:type="dcterms:W3CDTF">2023-01-24T13:04:10Z</dcterms:modified>
</cp:coreProperties>
</file>